
<file path=[Content_Types].xml><?xml version="1.0" encoding="utf-8"?>
<Types xmlns="http://schemas.openxmlformats.org/package/2006/content-types">
  <Default Extension="xml" ContentType="application/vnd.openxmlformats-officedocument.custom-properties+xml"/>
  <Default Extension="rels" ContentType="application/vnd.openxmlformats-package.relationships+xml"/>
  <Default Extension="png" ContentType="image/png"/>
  <Default Extension="jpeg" ContentType="image/jpeg"/>
  <Default Extension="jpg" ContentType="image/jpeg"/>
  <Override PartName="/docProps/app.xml" ContentType="application/vnd.openxmlformats-officedocument.extended-properties+xml"/>
  <Override PartName="/docMetadata/LabelInfo.xml" ContentType="application/vnd.ms-office.classificationlabels+xml"/>
  <Override PartName="/docProps/core.xml" ContentType="application/vnd.openxmlformats-package.core-properties+xml"/>
  <Override PartName="/ppt/presentation.xml" ContentType="application/vnd.openxmlformats-officedocument.presentationml.presentation.main+xml"/>
  <Override PartName="/ppt/slides/slide71.xml" ContentType="application/vnd.openxmlformats-officedocument.presentationml.slide+xml"/>
  <Override PartName="/ppt/notesSlides/notesSlide61.xml" ContentType="application/vnd.openxmlformats-officedocument.presentationml.notesSlide+xml"/>
  <Override PartName="/ppt/notesMasters/notesMaster11.xml" ContentType="application/vnd.openxmlformats-officedocument.presentationml.notesMaster+xml"/>
  <Override PartName="/ppt/theme/theme21.xml" ContentType="application/vnd.openxmlformats-officedocument.theme+xml"/>
  <Override PartName="/ppt/slideLayouts/slideLayout81.xml" ContentType="application/vnd.openxmlformats-officedocument.presentationml.slideLayout+xml"/>
  <Override PartName="/ppt/slideMasters/slideMaster11.xml" ContentType="application/vnd.openxmlformats-officedocument.presentationml.slideMaster+xml"/>
  <Override PartName="/ppt/slideLayouts/slideLayout132.xml" ContentType="application/vnd.openxmlformats-officedocument.presentationml.slideLayout+xml"/>
  <Override PartName="/ppt/slideLayouts/slideLayout33.xml" ContentType="application/vnd.openxmlformats-officedocument.presentationml.slideLayout+xml"/>
  <Override PartName="/ppt/slideLayouts/slideLayout74.xml" ContentType="application/vnd.openxmlformats-officedocument.presentationml.slideLayout+xml"/>
  <Override PartName="/ppt/slideLayouts/slideLayout125.xml" ContentType="application/vnd.openxmlformats-officedocument.presentationml.slideLayout+xml"/>
  <Override PartName="/ppt/slideLayouts/slideLayout26.xml" ContentType="application/vnd.openxmlformats-officedocument.presentationml.slideLayout+xml"/>
  <Override PartName="/ppt/slideLayouts/slideLayout17.xml" ContentType="application/vnd.openxmlformats-officedocument.presentationml.slideLayout+xml"/>
  <Override PartName="/ppt/slideLayouts/slideLayout68.xml" ContentType="application/vnd.openxmlformats-officedocument.presentationml.slideLayout+xml"/>
  <Override PartName="/ppt/slideLayouts/slideLayout119.xml" ContentType="application/vnd.openxmlformats-officedocument.presentationml.slideLayout+xml"/>
  <Override PartName="/ppt/slideLayouts/slideLayout510.xml" ContentType="application/vnd.openxmlformats-officedocument.presentationml.slideLayout+xml"/>
  <Override PartName="/ppt/slideLayouts/slideLayout1011.xml" ContentType="application/vnd.openxmlformats-officedocument.presentationml.slideLayout+xml"/>
  <Override PartName="/ppt/slideLayouts/slideLayout412.xml" ContentType="application/vnd.openxmlformats-officedocument.presentationml.slideLayout+xml"/>
  <Override PartName="/ppt/slideLayouts/slideLayout913.xml" ContentType="application/vnd.openxmlformats-officedocument.presentationml.slideLayout+xml"/>
  <Override PartName="/ppt/theme/theme12.xml" ContentType="application/vnd.openxmlformats-officedocument.theme+xml"/>
  <Override PartName="/ppt/slides/slide122.xml" ContentType="application/vnd.openxmlformats-officedocument.presentationml.slide+xml"/>
  <Override PartName="/ppt/notesSlides/notesSlide102.xml" ContentType="application/vnd.openxmlformats-officedocument.presentationml.notesSlide+xml"/>
  <Override PartName="/ppt/slides/slide23.xml" ContentType="application/vnd.openxmlformats-officedocument.presentationml.slide+xml"/>
  <Override PartName="/ppt/notesSlides/notesSlide13.xml" ContentType="application/vnd.openxmlformats-officedocument.presentationml.notesSlide+xml"/>
  <Override PartName="/customXml/item2.xml" ContentType="application/xml"/>
  <Override PartName="/customXml/itemProps21.xml" ContentType="application/vnd.openxmlformats-officedocument.customXmlProperties+xml"/>
  <Override PartName="/ppt/slides/slide64.xml" ContentType="application/vnd.openxmlformats-officedocument.presentationml.slide+xml"/>
  <Override PartName="/ppt/notesSlides/notesSlide54.xml" ContentType="application/vnd.openxmlformats-officedocument.presentationml.notesSlide+xml"/>
  <Override PartName="/ppt/slides/slide115.xml" ContentType="application/vnd.openxmlformats-officedocument.presentationml.slide+xml"/>
  <Override PartName="/ppt/notesSlides/notesSlide95.xml" ContentType="application/vnd.openxmlformats-officedocument.presentationml.notesSlide+xml"/>
  <Override PartName="/ppt/viewProps.xml" ContentType="application/vnd.openxmlformats-officedocument.presentationml.viewProps+xml"/>
  <Override PartName="/ppt/slides/slide16.xml" ContentType="application/vnd.openxmlformats-officedocument.presentationml.slide+xml"/>
  <Override PartName="/ppt/presProps.xml" ContentType="application/vnd.openxmlformats-officedocument.presentationml.presProps+xml"/>
  <Override PartName="/customXml/item12.xml" ContentType="application/xml"/>
  <Override PartName="/customXml/itemProps12.xml" ContentType="application/vnd.openxmlformats-officedocument.customXmlProperties+xml"/>
  <Override PartName="/ppt/slides/slide57.xml" ContentType="application/vnd.openxmlformats-officedocument.presentationml.slide+xml"/>
  <Override PartName="/ppt/notesSlides/notesSlide46.xml" ContentType="application/vnd.openxmlformats-officedocument.presentationml.notesSlide+xml"/>
  <Override PartName="/ppt/slides/slide108.xml" ContentType="application/vnd.openxmlformats-officedocument.presentationml.slide+xml"/>
  <Override PartName="/ppt/slides/slide49.xml" ContentType="application/vnd.openxmlformats-officedocument.presentationml.slide+xml"/>
  <Override PartName="/ppt/notesSlides/notesSlide37.xml" ContentType="application/vnd.openxmlformats-officedocument.presentationml.notesSlide+xml"/>
  <Override PartName="/ppt/handoutMasters/handoutMaster11.xml" ContentType="application/vnd.openxmlformats-officedocument.presentationml.handoutMaster+xml"/>
  <Override PartName="/ppt/theme/theme33.xml" ContentType="application/vnd.openxmlformats-officedocument.theme+xml"/>
  <Override PartName="/ppt/slides/slide910.xml" ContentType="application/vnd.openxmlformats-officedocument.presentationml.slide+xml"/>
  <Override PartName="/ppt/notesSlides/notesSlide88.xml" ContentType="application/vnd.openxmlformats-officedocument.presentationml.notesSlide+xml"/>
  <Override PartName="/ppt/tableStyles.xml" ContentType="application/vnd.openxmlformats-officedocument.presentationml.tableStyles+xml"/>
  <Override PartName="/ppt/slides/slide311.xml" ContentType="application/vnd.openxmlformats-officedocument.presentationml.slide+xml"/>
  <Override PartName="/ppt/notesSlides/notesSlide29.xml" ContentType="application/vnd.openxmlformats-officedocument.presentationml.notesSlide+xml"/>
  <Override PartName="/ppt/slides/slide812.xml" ContentType="application/vnd.openxmlformats-officedocument.presentationml.slide+xml"/>
  <Override PartName="/ppt/diagrams/data11.xml" ContentType="application/vnd.openxmlformats-officedocument.drawingml.diagramData+xml"/>
  <Override PartName="/ppt/diagrams/drawing1.xml" ContentType="application/vnd.ms-office.drawingml.diagramDrawing+xml"/>
  <Override PartName="/ppt/notesSlides/notesSlide710.xml" ContentType="application/vnd.openxmlformats-officedocument.presentationml.notesSlide+xml"/>
  <Override PartName="/ppt/diagrams/colors11.xml" ContentType="application/vnd.openxmlformats-officedocument.drawingml.diagramColors+xml"/>
  <Override PartName="/ppt/diagrams/quickStyle11.xml" ContentType="application/vnd.openxmlformats-officedocument.drawingml.diagramStyle+xml"/>
  <Override PartName="/ppt/diagrams/layout11.xml" ContentType="application/vnd.openxmlformats-officedocument.drawingml.diagramLayout+xml"/>
  <Override PartName="/customXml/item33.xml" ContentType="application/xml"/>
  <Override PartName="/customXml/itemProps33.xml" ContentType="application/vnd.openxmlformats-officedocument.customXmlProperties+xml"/>
</Types>
</file>

<file path=_rels/.rels>&#65279;<?xml version="1.0" encoding="utf-8"?><Relationships xmlns="http://schemas.openxmlformats.org/package/2006/relationships"><Relationship Type="http://schemas.openxmlformats.org/officeDocument/2006/relationships/custom-properties" Target="/docProps/custom.xml" Id="rId8" /><Relationship Type="http://schemas.openxmlformats.org/officeDocument/2006/relationships/extended-properties" Target="/docProps/app.xml" Id="rId3" /><Relationship Type="http://schemas.microsoft.com/office/2020/02/relationships/classificationlabels" Target="/docMetadata/LabelInfo.xml" Id="rId7"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Lst>
  <p:notesMasterIdLst>
    <p:notesMasterId r:id="rId14"/>
  </p:notesMasterIdLst>
  <p:handoutMasterIdLst>
    <p:handoutMasterId r:id="rId15"/>
  </p:handoutMasterIdLst>
  <p:sldIdLst>
    <p:sldId id="256" r:id="rId2"/>
    <p:sldId id="281" r:id="rId3"/>
    <p:sldId id="287" r:id="rId4"/>
    <p:sldId id="259" r:id="rId5"/>
    <p:sldId id="288" r:id="rId6"/>
    <p:sldId id="289" r:id="rId7"/>
    <p:sldId id="290" r:id="rId8"/>
    <p:sldId id="291" r:id="rId9"/>
    <p:sldId id="276" r:id="rId10"/>
    <p:sldId id="292" r:id="rId11"/>
    <p:sldId id="302" r:id="rId12"/>
    <p:sldId id="30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23" autoAdjust="0"/>
    <p:restoredTop sz="94598" autoAdjust="0"/>
  </p:normalViewPr>
  <p:slideViewPr>
    <p:cSldViewPr snapToGrid="0">
      <p:cViewPr>
        <p:scale>
          <a:sx n="100" d="100"/>
          <a:sy n="100" d="100"/>
        </p:scale>
        <p:origin x="-955" y="-499"/>
      </p:cViewPr>
      <p:guideLst>
        <p:guide orient="horz" pos="2160"/>
        <p:guide pos="3840"/>
      </p:guideLst>
    </p:cSldViewPr>
  </p:slideViewPr>
  <p:outlineViewPr>
    <p:cViewPr>
      <p:scale>
        <a:sx n="33" d="100"/>
        <a:sy n="33" d="100"/>
      </p:scale>
      <p:origin x="0" y="-586"/>
    </p:cViewPr>
  </p:outlineViewPr>
  <p:notesTextViewPr>
    <p:cViewPr>
      <p:scale>
        <a:sx n="1" d="1"/>
        <a:sy n="1" d="1"/>
      </p:scale>
      <p:origin x="0" y="0"/>
    </p:cViewPr>
  </p:notesTextViewPr>
  <p:sorterViewPr>
    <p:cViewPr>
      <p:scale>
        <a:sx n="100" d="100"/>
        <a:sy n="100" d="100"/>
      </p:scale>
      <p:origin x="0" y="-485"/>
    </p:cViewPr>
  </p:sorterViewPr>
  <p:notesViewPr>
    <p:cSldViewPr snapToGrid="0">
      <p:cViewPr varScale="1">
        <p:scale>
          <a:sx n="65" d="100"/>
          <a:sy n="65" d="100"/>
        </p:scale>
        <p:origin x="3154" y="43"/>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1.xml" Id="rId8" /><Relationship Type="http://schemas.openxmlformats.org/officeDocument/2006/relationships/slide" Target="/ppt/slides/slide122.xml" Id="rId13" /><Relationship Type="http://schemas.openxmlformats.org/officeDocument/2006/relationships/theme" Target="/ppt/theme/theme12.xml" Id="rId18" /><Relationship Type="http://schemas.openxmlformats.org/officeDocument/2006/relationships/slide" Target="/ppt/slides/slide23.xml" Id="rId3" /><Relationship Type="http://schemas.openxmlformats.org/officeDocument/2006/relationships/customXml" Target="/customXml/item2.xml" Id="rId21" /><Relationship Type="http://schemas.openxmlformats.org/officeDocument/2006/relationships/slide" Target="/ppt/slides/slide64.xml" Id="rId7" /><Relationship Type="http://schemas.openxmlformats.org/officeDocument/2006/relationships/slide" Target="/ppt/slides/slide115.xml" Id="rId12" /><Relationship Type="http://schemas.openxmlformats.org/officeDocument/2006/relationships/viewProps" Target="/ppt/viewProps.xml" Id="rId17" /><Relationship Type="http://schemas.openxmlformats.org/officeDocument/2006/relationships/slide" Target="/ppt/slides/slide16.xml" Id="rId2" /><Relationship Type="http://schemas.openxmlformats.org/officeDocument/2006/relationships/presProps" Target="/ppt/presProps.xml" Id="rId16" /><Relationship Type="http://schemas.openxmlformats.org/officeDocument/2006/relationships/customXml" Target="/customXml/item12.xml" Id="rId20" /><Relationship Type="http://schemas.openxmlformats.org/officeDocument/2006/relationships/slideMaster" Target="/ppt/slideMasters/slideMaster11.xml" Id="rId1" /><Relationship Type="http://schemas.openxmlformats.org/officeDocument/2006/relationships/slide" Target="/ppt/slides/slide57.xml" Id="rId6" /><Relationship Type="http://schemas.openxmlformats.org/officeDocument/2006/relationships/slide" Target="/ppt/slides/slide108.xml" Id="rId11" /><Relationship Type="http://schemas.openxmlformats.org/officeDocument/2006/relationships/slide" Target="/ppt/slides/slide49.xml" Id="rId5" /><Relationship Type="http://schemas.openxmlformats.org/officeDocument/2006/relationships/handoutMaster" Target="/ppt/handoutMasters/handoutMaster11.xml" Id="rId15" /><Relationship Type="http://schemas.openxmlformats.org/officeDocument/2006/relationships/slide" Target="/ppt/slides/slide910.xml" Id="rId10" /><Relationship Type="http://schemas.openxmlformats.org/officeDocument/2006/relationships/tableStyles" Target="/ppt/tableStyles.xml" Id="rId19" /><Relationship Type="http://schemas.openxmlformats.org/officeDocument/2006/relationships/slide" Target="/ppt/slides/slide311.xml" Id="rId4" /><Relationship Type="http://schemas.openxmlformats.org/officeDocument/2006/relationships/slide" Target="/ppt/slides/slide812.xml" Id="rId9" /><Relationship Type="http://schemas.openxmlformats.org/officeDocument/2006/relationships/notesMaster" Target="/ppt/notesMasters/notesMaster11.xml" Id="rId14" /><Relationship Type="http://schemas.openxmlformats.org/officeDocument/2006/relationships/customXml" Target="/customXml/item33.xml" Id="rId22" /></Relationships>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1.xml><?xml version="1.0" encoding="utf-8"?>
<dgm:dataModel xmlns:dgm="http://schemas.openxmlformats.org/drawingml/2006/diagram" xmlns:a="http://schemas.openxmlformats.org/drawingml/2006/main">
  <dgm:ptLst>
    <dgm:pt modelId="{89F0074C-CD95-4D96-A0BC-41E17C10A63E}"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BA4CA3A0-C60D-409C-A238-BD18C8E3CEDA}">
      <dgm:prSet phldrT="[Text]" phldr="0" custT="1"/>
      <dgm:spPr/>
      <dgm:t>
        <a:bodyPr/>
        <a:lstStyle/>
        <a:p>
          <a:r>
            <a:rPr lang="en-US" sz="2800" dirty="0">
              <a:latin typeface="+mj-lt"/>
            </a:rPr>
            <a:t>Title</a:t>
          </a:r>
        </a:p>
      </dgm:t>
    </dgm:pt>
    <dgm:pt modelId="{AB21B411-D689-4756-9B2F-2C2AF11BE819}" type="parTrans" cxnId="{68A93DC5-436D-4276-9A21-DF68CEB42BE5}">
      <dgm:prSet/>
      <dgm:spPr/>
      <dgm:t>
        <a:bodyPr/>
        <a:lstStyle/>
        <a:p>
          <a:endParaRPr lang="en-US"/>
        </a:p>
      </dgm:t>
    </dgm:pt>
    <dgm:pt modelId="{A106C92C-0FC9-4FE9-AA36-A6F8685E9C9D}" type="sibTrans" cxnId="{68A93DC5-436D-4276-9A21-DF68CEB42BE5}">
      <dgm:prSet/>
      <dgm:spPr/>
      <dgm:t>
        <a:bodyPr/>
        <a:lstStyle/>
        <a:p>
          <a:endParaRPr lang="en-US"/>
        </a:p>
      </dgm:t>
    </dgm:pt>
    <dgm:pt modelId="{43DA1502-88F6-41BB-ADA4-ACA3DE461E44}">
      <dgm:prSet phldrT="[Text]" custT="1"/>
      <dgm:spPr/>
      <dgm:t>
        <a:bodyPr/>
        <a:lstStyle/>
        <a:p>
          <a:pPr marL="0">
            <a:lnSpc>
              <a:spcPct val="100000"/>
            </a:lnSpc>
            <a:buFont typeface="Arial" panose="020B0604020202020204" pitchFamily="34" charset="0"/>
            <a:buNone/>
          </a:pPr>
          <a:r>
            <a:rPr lang="en-US" sz="1600" b="0" i="0" dirty="0"/>
            <a:t>To start a presentation, go to the Slide Show tab, and select From Beginning.</a:t>
          </a:r>
          <a:endParaRPr lang="en-US" sz="1600" dirty="0"/>
        </a:p>
      </dgm:t>
    </dgm:pt>
    <dgm:pt modelId="{24619550-9CD2-4B5F-BBDD-7059E7E9811B}" type="parTrans" cxnId="{D64BAA71-8E11-4A93-B837-7A871CFA09DD}">
      <dgm:prSet/>
      <dgm:spPr/>
      <dgm:t>
        <a:bodyPr/>
        <a:lstStyle/>
        <a:p>
          <a:endParaRPr lang="en-US"/>
        </a:p>
      </dgm:t>
    </dgm:pt>
    <dgm:pt modelId="{C9307F4C-C09F-45FB-8CB6-9FBFF2A01131}" type="sibTrans" cxnId="{D64BAA71-8E11-4A93-B837-7A871CFA09DD}">
      <dgm:prSet/>
      <dgm:spPr/>
      <dgm:t>
        <a:bodyPr/>
        <a:lstStyle/>
        <a:p>
          <a:endParaRPr lang="en-US"/>
        </a:p>
      </dgm:t>
    </dgm:pt>
    <dgm:pt modelId="{84F8488D-ADE6-4E3C-89F8-9D2278C8490E}">
      <dgm:prSet phldrT="[Text]" phldr="0" custT="1"/>
      <dgm:spPr/>
      <dgm:t>
        <a:bodyPr/>
        <a:lstStyle/>
        <a:p>
          <a:r>
            <a:rPr lang="en-US" sz="2800" dirty="0">
              <a:latin typeface="+mj-lt"/>
            </a:rPr>
            <a:t>Title</a:t>
          </a:r>
        </a:p>
      </dgm:t>
    </dgm:pt>
    <dgm:pt modelId="{2C93A761-BBE7-42E7-8034-DD768C485569}" type="parTrans" cxnId="{9DC366E5-64ED-4450-BA6B-3B3234EF988C}">
      <dgm:prSet/>
      <dgm:spPr/>
      <dgm:t>
        <a:bodyPr/>
        <a:lstStyle/>
        <a:p>
          <a:endParaRPr lang="en-US"/>
        </a:p>
      </dgm:t>
    </dgm:pt>
    <dgm:pt modelId="{471C7804-89CA-4E03-B237-601D183366DD}" type="sibTrans" cxnId="{9DC366E5-64ED-4450-BA6B-3B3234EF988C}">
      <dgm:prSet/>
      <dgm:spPr/>
      <dgm:t>
        <a:bodyPr/>
        <a:lstStyle/>
        <a:p>
          <a:endParaRPr lang="en-US"/>
        </a:p>
      </dgm:t>
    </dgm:pt>
    <dgm:pt modelId="{4BDBF9C9-7154-4D1D-88B9-A172B3CC822D}">
      <dgm:prSet phldrT="[Text]" custT="1"/>
      <dgm:spPr/>
      <dgm:t>
        <a:bodyPr/>
        <a:lstStyle/>
        <a:p>
          <a:pPr marL="0">
            <a:lnSpc>
              <a:spcPct val="100000"/>
            </a:lnSpc>
            <a:buFont typeface="Arial" panose="020B0604020202020204" pitchFamily="34" charset="0"/>
            <a:buNone/>
          </a:pPr>
          <a:r>
            <a:rPr lang="en-US" sz="1600" b="0" i="0" dirty="0"/>
            <a:t>To display Presenter view, in Slide Show view, on the control bar at the bottom left select the three dots, and then Show Presenter View. </a:t>
          </a:r>
          <a:endParaRPr lang="en-US" sz="1600" dirty="0"/>
        </a:p>
      </dgm:t>
    </dgm:pt>
    <dgm:pt modelId="{7650B969-1C89-4129-833A-618BF2FB4227}" type="parTrans" cxnId="{96B7605A-F74C-4C10-B515-E2166B517AB6}">
      <dgm:prSet/>
      <dgm:spPr/>
      <dgm:t>
        <a:bodyPr/>
        <a:lstStyle/>
        <a:p>
          <a:endParaRPr lang="en-US"/>
        </a:p>
      </dgm:t>
    </dgm:pt>
    <dgm:pt modelId="{F866FFB4-154D-4A77-B7E1-49EC6C22F511}" type="sibTrans" cxnId="{96B7605A-F74C-4C10-B515-E2166B517AB6}">
      <dgm:prSet/>
      <dgm:spPr/>
      <dgm:t>
        <a:bodyPr/>
        <a:lstStyle/>
        <a:p>
          <a:endParaRPr lang="en-US"/>
        </a:p>
      </dgm:t>
    </dgm:pt>
    <dgm:pt modelId="{41DFE4AB-6788-4813-89B4-18E4445C9E9F}">
      <dgm:prSet phldrT="[Text]" custT="1"/>
      <dgm:spPr/>
      <dgm:t>
        <a:bodyPr/>
        <a:lstStyle/>
        <a:p>
          <a:pPr>
            <a:buFont typeface="Arial" panose="020B0604020202020204" pitchFamily="34" charset="0"/>
            <a:buChar char="•"/>
          </a:pPr>
          <a:r>
            <a:rPr lang="en-US" sz="2800" dirty="0">
              <a:latin typeface="+mj-lt"/>
            </a:rPr>
            <a:t>Title</a:t>
          </a:r>
        </a:p>
      </dgm:t>
    </dgm:pt>
    <dgm:pt modelId="{638F0EB7-96D8-4EBE-B475-B10A9A92B762}" type="parTrans" cxnId="{676C47D9-5A3E-45CC-B47B-3647AC53C21C}">
      <dgm:prSet/>
      <dgm:spPr/>
      <dgm:t>
        <a:bodyPr/>
        <a:lstStyle/>
        <a:p>
          <a:endParaRPr lang="en-US"/>
        </a:p>
      </dgm:t>
    </dgm:pt>
    <dgm:pt modelId="{675DD2E1-23DA-4A5E-B485-0BF376000850}" type="sibTrans" cxnId="{676C47D9-5A3E-45CC-B47B-3647AC53C21C}">
      <dgm:prSet/>
      <dgm:spPr/>
      <dgm:t>
        <a:bodyPr/>
        <a:lstStyle/>
        <a:p>
          <a:endParaRPr lang="en-US"/>
        </a:p>
      </dgm:t>
    </dgm:pt>
    <dgm:pt modelId="{9CD8D69D-413E-4A69-A6C7-EAD13DE2D766}">
      <dgm:prSet phldrT="[Text]" custT="1"/>
      <dgm:spPr/>
      <dgm:t>
        <a:bodyPr/>
        <a:lstStyle/>
        <a:p>
          <a:pPr marL="0">
            <a:lnSpc>
              <a:spcPct val="100000"/>
            </a:lnSpc>
            <a:buFont typeface="Arial" panose="020B0604020202020204" pitchFamily="34" charset="0"/>
            <a:buNone/>
          </a:pPr>
          <a:r>
            <a:rPr lang="en-US" sz="1600" b="0" i="0" dirty="0"/>
            <a:t>During your presentation, the speaker notes are visible on your monitor, but aren't visible to the audience. </a:t>
          </a:r>
          <a:endParaRPr lang="en-US" sz="1600" dirty="0"/>
        </a:p>
      </dgm:t>
    </dgm:pt>
    <dgm:pt modelId="{C583E2EA-6441-4014-B1C2-53942E082306}" type="parTrans" cxnId="{6D0167EA-F321-4BF0-91DB-B2CF92AA8C9B}">
      <dgm:prSet/>
      <dgm:spPr/>
      <dgm:t>
        <a:bodyPr/>
        <a:lstStyle/>
        <a:p>
          <a:endParaRPr lang="en-US"/>
        </a:p>
      </dgm:t>
    </dgm:pt>
    <dgm:pt modelId="{815D42A5-4BE7-44B5-9FB8-C983E8505C14}" type="sibTrans" cxnId="{6D0167EA-F321-4BF0-91DB-B2CF92AA8C9B}">
      <dgm:prSet/>
      <dgm:spPr/>
      <dgm:t>
        <a:bodyPr/>
        <a:lstStyle/>
        <a:p>
          <a:endParaRPr lang="en-US"/>
        </a:p>
      </dgm:t>
    </dgm:pt>
    <dgm:pt modelId="{00049E7E-7330-4784-A8F5-6C6FE983FEC5}">
      <dgm:prSet phldrT="[Text]" custT="1"/>
      <dgm:spPr/>
      <dgm:t>
        <a:bodyPr/>
        <a:lstStyle/>
        <a:p>
          <a:pPr>
            <a:buFont typeface="Arial" panose="020B0604020202020204" pitchFamily="34" charset="0"/>
            <a:buChar char="•"/>
          </a:pPr>
          <a:r>
            <a:rPr lang="en-US" sz="2800" dirty="0">
              <a:latin typeface="+mj-lt"/>
            </a:rPr>
            <a:t>Title</a:t>
          </a:r>
        </a:p>
      </dgm:t>
    </dgm:pt>
    <dgm:pt modelId="{300A1B9F-03AC-4652-B0F5-571BF9158965}" type="parTrans" cxnId="{A5772B30-D364-4BB6-AE60-96648E30325B}">
      <dgm:prSet/>
      <dgm:spPr/>
      <dgm:t>
        <a:bodyPr/>
        <a:lstStyle/>
        <a:p>
          <a:endParaRPr lang="en-US"/>
        </a:p>
      </dgm:t>
    </dgm:pt>
    <dgm:pt modelId="{2F3003A2-4502-4CE7-BD0D-B0A2FF1912FD}" type="sibTrans" cxnId="{A5772B30-D364-4BB6-AE60-96648E30325B}">
      <dgm:prSet/>
      <dgm:spPr/>
      <dgm:t>
        <a:bodyPr/>
        <a:lstStyle/>
        <a:p>
          <a:endParaRPr lang="en-US"/>
        </a:p>
      </dgm:t>
    </dgm:pt>
    <dgm:pt modelId="{1A77F962-33CC-4996-92B2-F18542CCBA54}">
      <dgm:prSet phldrT="[Text]" custT="1"/>
      <dgm:spPr/>
      <dgm:t>
        <a:bodyPr/>
        <a:lstStyle/>
        <a:p>
          <a:pPr marL="0">
            <a:lnSpc>
              <a:spcPct val="100000"/>
            </a:lnSpc>
            <a:buFont typeface="Arial" panose="020B0604020202020204" pitchFamily="34" charset="0"/>
            <a:buNone/>
          </a:pPr>
          <a:r>
            <a:rPr lang="en-US" sz="1600" b="0" i="0" dirty="0"/>
            <a:t>The Notes pane is a box that appears below each slide. Tap it to add notes. </a:t>
          </a:r>
          <a:endParaRPr lang="en-US" sz="1600" dirty="0"/>
        </a:p>
      </dgm:t>
    </dgm:pt>
    <dgm:pt modelId="{FE943018-76DB-4F97-893A-8A084B3BEF7D}" type="parTrans" cxnId="{29AEEC85-CFC2-4DC3-8CAE-1517E63D984F}">
      <dgm:prSet/>
      <dgm:spPr/>
      <dgm:t>
        <a:bodyPr/>
        <a:lstStyle/>
        <a:p>
          <a:endParaRPr lang="en-US"/>
        </a:p>
      </dgm:t>
    </dgm:pt>
    <dgm:pt modelId="{3C90C9E9-D2F0-452E-89B6-919A1A977E12}" type="sibTrans" cxnId="{29AEEC85-CFC2-4DC3-8CAE-1517E63D984F}">
      <dgm:prSet/>
      <dgm:spPr/>
      <dgm:t>
        <a:bodyPr/>
        <a:lstStyle/>
        <a:p>
          <a:endParaRPr lang="en-US"/>
        </a:p>
      </dgm:t>
    </dgm:pt>
    <dgm:pt modelId="{A994DE1F-D288-440B-9FCE-A91005EA66A5}">
      <dgm:prSet phldrT="[Text]" custT="1"/>
      <dgm:spPr/>
      <dgm:t>
        <a:bodyPr/>
        <a:lstStyle/>
        <a:p>
          <a:pPr>
            <a:buFont typeface="Arial" panose="020B0604020202020204" pitchFamily="34" charset="0"/>
            <a:buChar char="•"/>
          </a:pPr>
          <a:r>
            <a:rPr lang="en-US" sz="2800" dirty="0">
              <a:latin typeface="+mj-lt"/>
            </a:rPr>
            <a:t>Title</a:t>
          </a:r>
        </a:p>
      </dgm:t>
    </dgm:pt>
    <dgm:pt modelId="{7F9B5BD6-858F-45E0-AF58-BF59B7B76915}" type="parTrans" cxnId="{3413F72D-C542-4ADA-9850-BC2BF9AA223C}">
      <dgm:prSet/>
      <dgm:spPr/>
      <dgm:t>
        <a:bodyPr/>
        <a:lstStyle/>
        <a:p>
          <a:endParaRPr lang="en-US"/>
        </a:p>
      </dgm:t>
    </dgm:pt>
    <dgm:pt modelId="{FD908679-0898-45F6-A5F5-D650B1969C84}" type="sibTrans" cxnId="{3413F72D-C542-4ADA-9850-BC2BF9AA223C}">
      <dgm:prSet/>
      <dgm:spPr/>
      <dgm:t>
        <a:bodyPr/>
        <a:lstStyle/>
        <a:p>
          <a:endParaRPr lang="en-US"/>
        </a:p>
      </dgm:t>
    </dgm:pt>
    <dgm:pt modelId="{CC596B03-FECE-486E-AF13-F820A9C1AAA3}">
      <dgm:prSet phldrT="[Text]" custT="1"/>
      <dgm:spPr/>
      <dgm:t>
        <a:bodyPr/>
        <a:lstStyle/>
        <a:p>
          <a:pPr marL="0">
            <a:lnSpc>
              <a:spcPct val="100000"/>
            </a:lnSpc>
            <a:buFont typeface="Arial" panose="020B0604020202020204" pitchFamily="34" charset="0"/>
            <a:buNone/>
          </a:pPr>
          <a:r>
            <a:rPr lang="en-US" sz="1600" b="0" i="0" dirty="0"/>
            <a:t>If you don’t see the Notes pane or it is completely minimized, click Notes on the task bar across the bottom of the PowerPoint window. </a:t>
          </a:r>
          <a:endParaRPr lang="en-US" sz="1600" dirty="0"/>
        </a:p>
      </dgm:t>
    </dgm:pt>
    <dgm:pt modelId="{55A88C1A-6A5E-4075-B6E8-3F7786453D8C}" type="parTrans" cxnId="{BEAE66DF-9099-4295-A8A9-9F325A5564CE}">
      <dgm:prSet/>
      <dgm:spPr/>
      <dgm:t>
        <a:bodyPr/>
        <a:lstStyle/>
        <a:p>
          <a:endParaRPr lang="en-US"/>
        </a:p>
      </dgm:t>
    </dgm:pt>
    <dgm:pt modelId="{80572CB8-169E-4BC7-A5A5-5928D71620EF}" type="sibTrans" cxnId="{BEAE66DF-9099-4295-A8A9-9F325A5564CE}">
      <dgm:prSet/>
      <dgm:spPr/>
      <dgm:t>
        <a:bodyPr/>
        <a:lstStyle/>
        <a:p>
          <a:endParaRPr lang="en-US"/>
        </a:p>
      </dgm:t>
    </dgm:pt>
    <dgm:pt modelId="{5FEDAFA0-9B9E-4637-9C78-2E9AE9E3427E}" type="pres">
      <dgm:prSet presAssocID="{89F0074C-CD95-4D96-A0BC-41E17C10A63E}" presName="Name0" presStyleCnt="0">
        <dgm:presLayoutVars>
          <dgm:dir/>
          <dgm:animLvl val="lvl"/>
          <dgm:resizeHandles val="exact"/>
        </dgm:presLayoutVars>
      </dgm:prSet>
      <dgm:spPr/>
    </dgm:pt>
    <dgm:pt modelId="{2782B8EC-FD3F-4818-A95D-C67980F26497}" type="pres">
      <dgm:prSet presAssocID="{BA4CA3A0-C60D-409C-A238-BD18C8E3CEDA}" presName="composite" presStyleCnt="0"/>
      <dgm:spPr/>
    </dgm:pt>
    <dgm:pt modelId="{AFF01C75-BFE5-4EEE-9EDF-01EE647281A2}" type="pres">
      <dgm:prSet presAssocID="{BA4CA3A0-C60D-409C-A238-BD18C8E3CEDA}" presName="parTx" presStyleLbl="alignNode1" presStyleIdx="0" presStyleCnt="5">
        <dgm:presLayoutVars>
          <dgm:chMax val="0"/>
          <dgm:chPref val="0"/>
          <dgm:bulletEnabled val="1"/>
        </dgm:presLayoutVars>
      </dgm:prSet>
      <dgm:spPr/>
    </dgm:pt>
    <dgm:pt modelId="{45CD22F7-2BC0-4C54-B0D5-7F381BF45A76}" type="pres">
      <dgm:prSet presAssocID="{BA4CA3A0-C60D-409C-A238-BD18C8E3CEDA}" presName="desTx" presStyleLbl="alignAccFollowNode1" presStyleIdx="0" presStyleCnt="5">
        <dgm:presLayoutVars>
          <dgm:bulletEnabled val="1"/>
        </dgm:presLayoutVars>
      </dgm:prSet>
      <dgm:spPr/>
    </dgm:pt>
    <dgm:pt modelId="{81F401B9-EC7A-43F6-BE53-64E6C7C5AD3C}" type="pres">
      <dgm:prSet presAssocID="{A106C92C-0FC9-4FE9-AA36-A6F8685E9C9D}" presName="space" presStyleCnt="0"/>
      <dgm:spPr/>
    </dgm:pt>
    <dgm:pt modelId="{2F492C0E-DC92-4D32-B9D2-583528FF758D}" type="pres">
      <dgm:prSet presAssocID="{84F8488D-ADE6-4E3C-89F8-9D2278C8490E}" presName="composite" presStyleCnt="0"/>
      <dgm:spPr/>
    </dgm:pt>
    <dgm:pt modelId="{EA261386-0CBB-4C34-B42F-E150678D9C06}" type="pres">
      <dgm:prSet presAssocID="{84F8488D-ADE6-4E3C-89F8-9D2278C8490E}" presName="parTx" presStyleLbl="alignNode1" presStyleIdx="1" presStyleCnt="5">
        <dgm:presLayoutVars>
          <dgm:chMax val="0"/>
          <dgm:chPref val="0"/>
          <dgm:bulletEnabled val="1"/>
        </dgm:presLayoutVars>
      </dgm:prSet>
      <dgm:spPr/>
    </dgm:pt>
    <dgm:pt modelId="{0897E450-147D-4359-8F67-7B12FAF8A274}" type="pres">
      <dgm:prSet presAssocID="{84F8488D-ADE6-4E3C-89F8-9D2278C8490E}" presName="desTx" presStyleLbl="alignAccFollowNode1" presStyleIdx="1" presStyleCnt="5">
        <dgm:presLayoutVars>
          <dgm:bulletEnabled val="1"/>
        </dgm:presLayoutVars>
      </dgm:prSet>
      <dgm:spPr/>
    </dgm:pt>
    <dgm:pt modelId="{76005ECB-79DC-4016-A50C-48164D7C5C0F}" type="pres">
      <dgm:prSet presAssocID="{471C7804-89CA-4E03-B237-601D183366DD}" presName="space" presStyleCnt="0"/>
      <dgm:spPr/>
    </dgm:pt>
    <dgm:pt modelId="{91A692B6-CE8D-486B-B49A-D0E3E5532DED}" type="pres">
      <dgm:prSet presAssocID="{41DFE4AB-6788-4813-89B4-18E4445C9E9F}" presName="composite" presStyleCnt="0"/>
      <dgm:spPr/>
    </dgm:pt>
    <dgm:pt modelId="{3FF758F5-8414-4821-9708-4556B66B9BE4}" type="pres">
      <dgm:prSet presAssocID="{41DFE4AB-6788-4813-89B4-18E4445C9E9F}" presName="parTx" presStyleLbl="alignNode1" presStyleIdx="2" presStyleCnt="5">
        <dgm:presLayoutVars>
          <dgm:chMax val="0"/>
          <dgm:chPref val="0"/>
          <dgm:bulletEnabled val="1"/>
        </dgm:presLayoutVars>
      </dgm:prSet>
      <dgm:spPr/>
    </dgm:pt>
    <dgm:pt modelId="{1370F629-ED9C-446C-83FD-0A0C177A63AA}" type="pres">
      <dgm:prSet presAssocID="{41DFE4AB-6788-4813-89B4-18E4445C9E9F}" presName="desTx" presStyleLbl="alignAccFollowNode1" presStyleIdx="2" presStyleCnt="5">
        <dgm:presLayoutVars>
          <dgm:bulletEnabled val="1"/>
        </dgm:presLayoutVars>
      </dgm:prSet>
      <dgm:spPr/>
    </dgm:pt>
    <dgm:pt modelId="{8591BAA5-0569-4EC0-8DF6-C5A5C250BAF0}" type="pres">
      <dgm:prSet presAssocID="{675DD2E1-23DA-4A5E-B485-0BF376000850}" presName="space" presStyleCnt="0"/>
      <dgm:spPr/>
    </dgm:pt>
    <dgm:pt modelId="{1A95C48A-9853-4A27-83C6-174E72000376}" type="pres">
      <dgm:prSet presAssocID="{00049E7E-7330-4784-A8F5-6C6FE983FEC5}" presName="composite" presStyleCnt="0"/>
      <dgm:spPr/>
    </dgm:pt>
    <dgm:pt modelId="{1B522A00-4193-4050-BA4E-51723F867B10}" type="pres">
      <dgm:prSet presAssocID="{00049E7E-7330-4784-A8F5-6C6FE983FEC5}" presName="parTx" presStyleLbl="alignNode1" presStyleIdx="3" presStyleCnt="5">
        <dgm:presLayoutVars>
          <dgm:chMax val="0"/>
          <dgm:chPref val="0"/>
          <dgm:bulletEnabled val="1"/>
        </dgm:presLayoutVars>
      </dgm:prSet>
      <dgm:spPr/>
    </dgm:pt>
    <dgm:pt modelId="{602FF8D8-728D-4A98-99E2-D4BE66C4E4D7}" type="pres">
      <dgm:prSet presAssocID="{00049E7E-7330-4784-A8F5-6C6FE983FEC5}" presName="desTx" presStyleLbl="alignAccFollowNode1" presStyleIdx="3" presStyleCnt="5">
        <dgm:presLayoutVars>
          <dgm:bulletEnabled val="1"/>
        </dgm:presLayoutVars>
      </dgm:prSet>
      <dgm:spPr/>
    </dgm:pt>
    <dgm:pt modelId="{F0327F17-854B-4C63-90AA-B10AC0AD7142}" type="pres">
      <dgm:prSet presAssocID="{2F3003A2-4502-4CE7-BD0D-B0A2FF1912FD}" presName="space" presStyleCnt="0"/>
      <dgm:spPr/>
    </dgm:pt>
    <dgm:pt modelId="{90A67EE2-D02F-4227-8F40-3EE90422ADF5}" type="pres">
      <dgm:prSet presAssocID="{A994DE1F-D288-440B-9FCE-A91005EA66A5}" presName="composite" presStyleCnt="0"/>
      <dgm:spPr/>
    </dgm:pt>
    <dgm:pt modelId="{9CB1B6D5-2487-4F66-83D3-ECDB2031C054}" type="pres">
      <dgm:prSet presAssocID="{A994DE1F-D288-440B-9FCE-A91005EA66A5}" presName="parTx" presStyleLbl="alignNode1" presStyleIdx="4" presStyleCnt="5">
        <dgm:presLayoutVars>
          <dgm:chMax val="0"/>
          <dgm:chPref val="0"/>
          <dgm:bulletEnabled val="1"/>
        </dgm:presLayoutVars>
      </dgm:prSet>
      <dgm:spPr/>
    </dgm:pt>
    <dgm:pt modelId="{1A463B37-170F-4BBD-A144-351169A791A2}" type="pres">
      <dgm:prSet presAssocID="{A994DE1F-D288-440B-9FCE-A91005EA66A5}" presName="desTx" presStyleLbl="alignAccFollowNode1" presStyleIdx="4" presStyleCnt="5">
        <dgm:presLayoutVars>
          <dgm:bulletEnabled val="1"/>
        </dgm:presLayoutVars>
      </dgm:prSet>
      <dgm:spPr/>
    </dgm:pt>
  </dgm:ptLst>
  <dgm:cxnLst>
    <dgm:cxn modelId="{7877E310-444F-430F-BA9F-534B3E6406DF}" type="presOf" srcId="{A994DE1F-D288-440B-9FCE-A91005EA66A5}" destId="{9CB1B6D5-2487-4F66-83D3-ECDB2031C054}" srcOrd="0" destOrd="0" presId="urn:microsoft.com/office/officeart/2005/8/layout/hList1"/>
    <dgm:cxn modelId="{06107511-A458-41FA-9D5B-B0D6CF27D991}" type="presOf" srcId="{89F0074C-CD95-4D96-A0BC-41E17C10A63E}" destId="{5FEDAFA0-9B9E-4637-9C78-2E9AE9E3427E}" srcOrd="0" destOrd="0" presId="urn:microsoft.com/office/officeart/2005/8/layout/hList1"/>
    <dgm:cxn modelId="{3413F72D-C542-4ADA-9850-BC2BF9AA223C}" srcId="{89F0074C-CD95-4D96-A0BC-41E17C10A63E}" destId="{A994DE1F-D288-440B-9FCE-A91005EA66A5}" srcOrd="4" destOrd="0" parTransId="{7F9B5BD6-858F-45E0-AF58-BF59B7B76915}" sibTransId="{FD908679-0898-45F6-A5F5-D650B1969C84}"/>
    <dgm:cxn modelId="{A5772B30-D364-4BB6-AE60-96648E30325B}" srcId="{89F0074C-CD95-4D96-A0BC-41E17C10A63E}" destId="{00049E7E-7330-4784-A8F5-6C6FE983FEC5}" srcOrd="3" destOrd="0" parTransId="{300A1B9F-03AC-4652-B0F5-571BF9158965}" sibTransId="{2F3003A2-4502-4CE7-BD0D-B0A2FF1912FD}"/>
    <dgm:cxn modelId="{7AE3AB36-DB91-4044-8836-93C6EFA23263}" type="presOf" srcId="{BA4CA3A0-C60D-409C-A238-BD18C8E3CEDA}" destId="{AFF01C75-BFE5-4EEE-9EDF-01EE647281A2}" srcOrd="0" destOrd="0" presId="urn:microsoft.com/office/officeart/2005/8/layout/hList1"/>
    <dgm:cxn modelId="{D64BAA71-8E11-4A93-B837-7A871CFA09DD}" srcId="{BA4CA3A0-C60D-409C-A238-BD18C8E3CEDA}" destId="{43DA1502-88F6-41BB-ADA4-ACA3DE461E44}" srcOrd="0" destOrd="0" parTransId="{24619550-9CD2-4B5F-BBDD-7059E7E9811B}" sibTransId="{C9307F4C-C09F-45FB-8CB6-9FBFF2A01131}"/>
    <dgm:cxn modelId="{96B7605A-F74C-4C10-B515-E2166B517AB6}" srcId="{84F8488D-ADE6-4E3C-89F8-9D2278C8490E}" destId="{4BDBF9C9-7154-4D1D-88B9-A172B3CC822D}" srcOrd="0" destOrd="0" parTransId="{7650B969-1C89-4129-833A-618BF2FB4227}" sibTransId="{F866FFB4-154D-4A77-B7E1-49EC6C22F511}"/>
    <dgm:cxn modelId="{D76CD580-8663-4BA3-AB7E-6FE5BB8CF7D1}" type="presOf" srcId="{9CD8D69D-413E-4A69-A6C7-EAD13DE2D766}" destId="{1370F629-ED9C-446C-83FD-0A0C177A63AA}" srcOrd="0" destOrd="0" presId="urn:microsoft.com/office/officeart/2005/8/layout/hList1"/>
    <dgm:cxn modelId="{29AEEC85-CFC2-4DC3-8CAE-1517E63D984F}" srcId="{00049E7E-7330-4784-A8F5-6C6FE983FEC5}" destId="{1A77F962-33CC-4996-92B2-F18542CCBA54}" srcOrd="0" destOrd="0" parTransId="{FE943018-76DB-4F97-893A-8A084B3BEF7D}" sibTransId="{3C90C9E9-D2F0-452E-89B6-919A1A977E12}"/>
    <dgm:cxn modelId="{C6660F88-8AD6-46D9-8922-11055209340C}" type="presOf" srcId="{41DFE4AB-6788-4813-89B4-18E4445C9E9F}" destId="{3FF758F5-8414-4821-9708-4556B66B9BE4}" srcOrd="0" destOrd="0" presId="urn:microsoft.com/office/officeart/2005/8/layout/hList1"/>
    <dgm:cxn modelId="{1EFE4C9D-1C8C-40DF-97C6-A5E3A2471499}" type="presOf" srcId="{00049E7E-7330-4784-A8F5-6C6FE983FEC5}" destId="{1B522A00-4193-4050-BA4E-51723F867B10}" srcOrd="0" destOrd="0" presId="urn:microsoft.com/office/officeart/2005/8/layout/hList1"/>
    <dgm:cxn modelId="{BA7E04A0-A924-496D-9FBC-B6B617F05CCF}" type="presOf" srcId="{43DA1502-88F6-41BB-ADA4-ACA3DE461E44}" destId="{45CD22F7-2BC0-4C54-B0D5-7F381BF45A76}" srcOrd="0" destOrd="0" presId="urn:microsoft.com/office/officeart/2005/8/layout/hList1"/>
    <dgm:cxn modelId="{BEC593AA-9B00-4C9A-BF4A-D625A8E31E5C}" type="presOf" srcId="{CC596B03-FECE-486E-AF13-F820A9C1AAA3}" destId="{1A463B37-170F-4BBD-A144-351169A791A2}" srcOrd="0" destOrd="0" presId="urn:microsoft.com/office/officeart/2005/8/layout/hList1"/>
    <dgm:cxn modelId="{169B46B8-008C-4937-9AFA-B1AE705BDAAD}" type="presOf" srcId="{4BDBF9C9-7154-4D1D-88B9-A172B3CC822D}" destId="{0897E450-147D-4359-8F67-7B12FAF8A274}" srcOrd="0" destOrd="0" presId="urn:microsoft.com/office/officeart/2005/8/layout/hList1"/>
    <dgm:cxn modelId="{086637C3-FBCF-446A-BBE8-1D8808AE75E2}" type="presOf" srcId="{84F8488D-ADE6-4E3C-89F8-9D2278C8490E}" destId="{EA261386-0CBB-4C34-B42F-E150678D9C06}" srcOrd="0" destOrd="0" presId="urn:microsoft.com/office/officeart/2005/8/layout/hList1"/>
    <dgm:cxn modelId="{68A93DC5-436D-4276-9A21-DF68CEB42BE5}" srcId="{89F0074C-CD95-4D96-A0BC-41E17C10A63E}" destId="{BA4CA3A0-C60D-409C-A238-BD18C8E3CEDA}" srcOrd="0" destOrd="0" parTransId="{AB21B411-D689-4756-9B2F-2C2AF11BE819}" sibTransId="{A106C92C-0FC9-4FE9-AA36-A6F8685E9C9D}"/>
    <dgm:cxn modelId="{676C47D9-5A3E-45CC-B47B-3647AC53C21C}" srcId="{89F0074C-CD95-4D96-A0BC-41E17C10A63E}" destId="{41DFE4AB-6788-4813-89B4-18E4445C9E9F}" srcOrd="2" destOrd="0" parTransId="{638F0EB7-96D8-4EBE-B475-B10A9A92B762}" sibTransId="{675DD2E1-23DA-4A5E-B485-0BF376000850}"/>
    <dgm:cxn modelId="{BEAE66DF-9099-4295-A8A9-9F325A5564CE}" srcId="{A994DE1F-D288-440B-9FCE-A91005EA66A5}" destId="{CC596B03-FECE-486E-AF13-F820A9C1AAA3}" srcOrd="0" destOrd="0" parTransId="{55A88C1A-6A5E-4075-B6E8-3F7786453D8C}" sibTransId="{80572CB8-169E-4BC7-A5A5-5928D71620EF}"/>
    <dgm:cxn modelId="{9DC366E5-64ED-4450-BA6B-3B3234EF988C}" srcId="{89F0074C-CD95-4D96-A0BC-41E17C10A63E}" destId="{84F8488D-ADE6-4E3C-89F8-9D2278C8490E}" srcOrd="1" destOrd="0" parTransId="{2C93A761-BBE7-42E7-8034-DD768C485569}" sibTransId="{471C7804-89CA-4E03-B237-601D183366DD}"/>
    <dgm:cxn modelId="{6D0167EA-F321-4BF0-91DB-B2CF92AA8C9B}" srcId="{41DFE4AB-6788-4813-89B4-18E4445C9E9F}" destId="{9CD8D69D-413E-4A69-A6C7-EAD13DE2D766}" srcOrd="0" destOrd="0" parTransId="{C583E2EA-6441-4014-B1C2-53942E082306}" sibTransId="{815D42A5-4BE7-44B5-9FB8-C983E8505C14}"/>
    <dgm:cxn modelId="{84FF0EEF-2E05-428F-AC3C-7D26217DF6BE}" type="presOf" srcId="{1A77F962-33CC-4996-92B2-F18542CCBA54}" destId="{602FF8D8-728D-4A98-99E2-D4BE66C4E4D7}" srcOrd="0" destOrd="0" presId="urn:microsoft.com/office/officeart/2005/8/layout/hList1"/>
    <dgm:cxn modelId="{CE6620C9-ABB3-492F-B65B-027706DC7FD6}" type="presParOf" srcId="{5FEDAFA0-9B9E-4637-9C78-2E9AE9E3427E}" destId="{2782B8EC-FD3F-4818-A95D-C67980F26497}" srcOrd="0" destOrd="0" presId="urn:microsoft.com/office/officeart/2005/8/layout/hList1"/>
    <dgm:cxn modelId="{E7DEDF63-AD77-48F0-AE74-918CBD0FED04}" type="presParOf" srcId="{2782B8EC-FD3F-4818-A95D-C67980F26497}" destId="{AFF01C75-BFE5-4EEE-9EDF-01EE647281A2}" srcOrd="0" destOrd="0" presId="urn:microsoft.com/office/officeart/2005/8/layout/hList1"/>
    <dgm:cxn modelId="{A25FB9BF-C8EC-4EB5-B606-97032B2681A1}" type="presParOf" srcId="{2782B8EC-FD3F-4818-A95D-C67980F26497}" destId="{45CD22F7-2BC0-4C54-B0D5-7F381BF45A76}" srcOrd="1" destOrd="0" presId="urn:microsoft.com/office/officeart/2005/8/layout/hList1"/>
    <dgm:cxn modelId="{698AEE55-0375-4E67-A0F8-1E9E97FFDE59}" type="presParOf" srcId="{5FEDAFA0-9B9E-4637-9C78-2E9AE9E3427E}" destId="{81F401B9-EC7A-43F6-BE53-64E6C7C5AD3C}" srcOrd="1" destOrd="0" presId="urn:microsoft.com/office/officeart/2005/8/layout/hList1"/>
    <dgm:cxn modelId="{BD308334-3D59-491A-83D0-B641B64D0B12}" type="presParOf" srcId="{5FEDAFA0-9B9E-4637-9C78-2E9AE9E3427E}" destId="{2F492C0E-DC92-4D32-B9D2-583528FF758D}" srcOrd="2" destOrd="0" presId="urn:microsoft.com/office/officeart/2005/8/layout/hList1"/>
    <dgm:cxn modelId="{BC0EA3F5-617B-40C2-BDD2-9BF7374DC39C}" type="presParOf" srcId="{2F492C0E-DC92-4D32-B9D2-583528FF758D}" destId="{EA261386-0CBB-4C34-B42F-E150678D9C06}" srcOrd="0" destOrd="0" presId="urn:microsoft.com/office/officeart/2005/8/layout/hList1"/>
    <dgm:cxn modelId="{CD48B2B3-B74F-497D-B1EE-B0CD6F3E2EF8}" type="presParOf" srcId="{2F492C0E-DC92-4D32-B9D2-583528FF758D}" destId="{0897E450-147D-4359-8F67-7B12FAF8A274}" srcOrd="1" destOrd="0" presId="urn:microsoft.com/office/officeart/2005/8/layout/hList1"/>
    <dgm:cxn modelId="{5D9DF1DB-5322-4B0E-A846-1E4BB0387E3C}" type="presParOf" srcId="{5FEDAFA0-9B9E-4637-9C78-2E9AE9E3427E}" destId="{76005ECB-79DC-4016-A50C-48164D7C5C0F}" srcOrd="3" destOrd="0" presId="urn:microsoft.com/office/officeart/2005/8/layout/hList1"/>
    <dgm:cxn modelId="{3773C1E7-65C9-470E-837C-17BB8CF5ED45}" type="presParOf" srcId="{5FEDAFA0-9B9E-4637-9C78-2E9AE9E3427E}" destId="{91A692B6-CE8D-486B-B49A-D0E3E5532DED}" srcOrd="4" destOrd="0" presId="urn:microsoft.com/office/officeart/2005/8/layout/hList1"/>
    <dgm:cxn modelId="{739480F3-62FD-4592-B296-1E8A69DC73F3}" type="presParOf" srcId="{91A692B6-CE8D-486B-B49A-D0E3E5532DED}" destId="{3FF758F5-8414-4821-9708-4556B66B9BE4}" srcOrd="0" destOrd="0" presId="urn:microsoft.com/office/officeart/2005/8/layout/hList1"/>
    <dgm:cxn modelId="{77ADDB90-2DBC-4F1F-9EC0-DE89346E242E}" type="presParOf" srcId="{91A692B6-CE8D-486B-B49A-D0E3E5532DED}" destId="{1370F629-ED9C-446C-83FD-0A0C177A63AA}" srcOrd="1" destOrd="0" presId="urn:microsoft.com/office/officeart/2005/8/layout/hList1"/>
    <dgm:cxn modelId="{39FB9F45-A9C8-4242-95E7-8F5DB30839B2}" type="presParOf" srcId="{5FEDAFA0-9B9E-4637-9C78-2E9AE9E3427E}" destId="{8591BAA5-0569-4EC0-8DF6-C5A5C250BAF0}" srcOrd="5" destOrd="0" presId="urn:microsoft.com/office/officeart/2005/8/layout/hList1"/>
    <dgm:cxn modelId="{CF887CA3-E5AD-4FD7-9D37-5C9412B388F7}" type="presParOf" srcId="{5FEDAFA0-9B9E-4637-9C78-2E9AE9E3427E}" destId="{1A95C48A-9853-4A27-83C6-174E72000376}" srcOrd="6" destOrd="0" presId="urn:microsoft.com/office/officeart/2005/8/layout/hList1"/>
    <dgm:cxn modelId="{0A18E851-084E-4B7F-A61A-C8E3D11F3859}" type="presParOf" srcId="{1A95C48A-9853-4A27-83C6-174E72000376}" destId="{1B522A00-4193-4050-BA4E-51723F867B10}" srcOrd="0" destOrd="0" presId="urn:microsoft.com/office/officeart/2005/8/layout/hList1"/>
    <dgm:cxn modelId="{FD815B29-B1A6-40B1-ACA1-05610E4148FE}" type="presParOf" srcId="{1A95C48A-9853-4A27-83C6-174E72000376}" destId="{602FF8D8-728D-4A98-99E2-D4BE66C4E4D7}" srcOrd="1" destOrd="0" presId="urn:microsoft.com/office/officeart/2005/8/layout/hList1"/>
    <dgm:cxn modelId="{A00426BE-AED6-4B8C-93B6-008C2342221E}" type="presParOf" srcId="{5FEDAFA0-9B9E-4637-9C78-2E9AE9E3427E}" destId="{F0327F17-854B-4C63-90AA-B10AC0AD7142}" srcOrd="7" destOrd="0" presId="urn:microsoft.com/office/officeart/2005/8/layout/hList1"/>
    <dgm:cxn modelId="{1F4D3B0F-EB5E-4D83-8E99-47180925876D}" type="presParOf" srcId="{5FEDAFA0-9B9E-4637-9C78-2E9AE9E3427E}" destId="{90A67EE2-D02F-4227-8F40-3EE90422ADF5}" srcOrd="8" destOrd="0" presId="urn:microsoft.com/office/officeart/2005/8/layout/hList1"/>
    <dgm:cxn modelId="{810A005D-3F3F-4BB7-A809-B8D2A6B000E1}" type="presParOf" srcId="{90A67EE2-D02F-4227-8F40-3EE90422ADF5}" destId="{9CB1B6D5-2487-4F66-83D3-ECDB2031C054}" srcOrd="0" destOrd="0" presId="urn:microsoft.com/office/officeart/2005/8/layout/hList1"/>
    <dgm:cxn modelId="{02AF62EA-FA36-41CB-8BFD-0A2A62D78807}" type="presParOf" srcId="{90A67EE2-D02F-4227-8F40-3EE90422ADF5}" destId="{1A463B37-170F-4BBD-A144-351169A791A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F01C75-BFE5-4EEE-9EDF-01EE647281A2}">
      <dsp:nvSpPr>
        <dsp:cNvPr id="0" name=""/>
        <dsp:cNvSpPr/>
      </dsp:nvSpPr>
      <dsp:spPr>
        <a:xfrm>
          <a:off x="5061" y="195109"/>
          <a:ext cx="1940297" cy="776118"/>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Title</a:t>
          </a:r>
        </a:p>
      </dsp:txBody>
      <dsp:txXfrm>
        <a:off x="5061" y="195109"/>
        <a:ext cx="1940297" cy="776118"/>
      </dsp:txXfrm>
    </dsp:sp>
    <dsp:sp modelId="{45CD22F7-2BC0-4C54-B0D5-7F381BF45A76}">
      <dsp:nvSpPr>
        <dsp:cNvPr id="0" name=""/>
        <dsp:cNvSpPr/>
      </dsp:nvSpPr>
      <dsp:spPr>
        <a:xfrm>
          <a:off x="5061" y="971227"/>
          <a:ext cx="1940297" cy="285480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0" lvl="1" indent="-171450" algn="l" defTabSz="711200">
            <a:lnSpc>
              <a:spcPct val="100000"/>
            </a:lnSpc>
            <a:spcBef>
              <a:spcPct val="0"/>
            </a:spcBef>
            <a:spcAft>
              <a:spcPct val="15000"/>
            </a:spcAft>
            <a:buFont typeface="Arial" panose="020B0604020202020204" pitchFamily="34" charset="0"/>
            <a:buNone/>
          </a:pPr>
          <a:r>
            <a:rPr lang="en-US" sz="1600" b="0" i="0" kern="1200" dirty="0"/>
            <a:t>To start a presentation, go to the Slide Show tab, and select From Beginning.</a:t>
          </a:r>
          <a:endParaRPr lang="en-US" sz="1600" kern="1200" dirty="0"/>
        </a:p>
      </dsp:txBody>
      <dsp:txXfrm>
        <a:off x="5061" y="971227"/>
        <a:ext cx="1940297" cy="2854800"/>
      </dsp:txXfrm>
    </dsp:sp>
    <dsp:sp modelId="{EA261386-0CBB-4C34-B42F-E150678D9C06}">
      <dsp:nvSpPr>
        <dsp:cNvPr id="0" name=""/>
        <dsp:cNvSpPr/>
      </dsp:nvSpPr>
      <dsp:spPr>
        <a:xfrm>
          <a:off x="2217000" y="195109"/>
          <a:ext cx="1940297" cy="776118"/>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Title</a:t>
          </a:r>
        </a:p>
      </dsp:txBody>
      <dsp:txXfrm>
        <a:off x="2217000" y="195109"/>
        <a:ext cx="1940297" cy="776118"/>
      </dsp:txXfrm>
    </dsp:sp>
    <dsp:sp modelId="{0897E450-147D-4359-8F67-7B12FAF8A274}">
      <dsp:nvSpPr>
        <dsp:cNvPr id="0" name=""/>
        <dsp:cNvSpPr/>
      </dsp:nvSpPr>
      <dsp:spPr>
        <a:xfrm>
          <a:off x="2217000" y="971227"/>
          <a:ext cx="1940297" cy="285480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0" lvl="1" indent="-171450" algn="l" defTabSz="711200">
            <a:lnSpc>
              <a:spcPct val="100000"/>
            </a:lnSpc>
            <a:spcBef>
              <a:spcPct val="0"/>
            </a:spcBef>
            <a:spcAft>
              <a:spcPct val="15000"/>
            </a:spcAft>
            <a:buFont typeface="Arial" panose="020B0604020202020204" pitchFamily="34" charset="0"/>
            <a:buNone/>
          </a:pPr>
          <a:r>
            <a:rPr lang="en-US" sz="1600" b="0" i="0" kern="1200" dirty="0"/>
            <a:t>To display Presenter view, in Slide Show view, on the control bar at the bottom left select the three dots, and then Show Presenter View. </a:t>
          </a:r>
          <a:endParaRPr lang="en-US" sz="1600" kern="1200" dirty="0"/>
        </a:p>
      </dsp:txBody>
      <dsp:txXfrm>
        <a:off x="2217000" y="971227"/>
        <a:ext cx="1940297" cy="2854800"/>
      </dsp:txXfrm>
    </dsp:sp>
    <dsp:sp modelId="{3FF758F5-8414-4821-9708-4556B66B9BE4}">
      <dsp:nvSpPr>
        <dsp:cNvPr id="0" name=""/>
        <dsp:cNvSpPr/>
      </dsp:nvSpPr>
      <dsp:spPr>
        <a:xfrm>
          <a:off x="4428938" y="195109"/>
          <a:ext cx="1940297" cy="776118"/>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Font typeface="Arial" panose="020B0604020202020204" pitchFamily="34" charset="0"/>
            <a:buNone/>
          </a:pPr>
          <a:r>
            <a:rPr lang="en-US" sz="2800" kern="1200" dirty="0">
              <a:latin typeface="+mj-lt"/>
            </a:rPr>
            <a:t>Title</a:t>
          </a:r>
        </a:p>
      </dsp:txBody>
      <dsp:txXfrm>
        <a:off x="4428938" y="195109"/>
        <a:ext cx="1940297" cy="776118"/>
      </dsp:txXfrm>
    </dsp:sp>
    <dsp:sp modelId="{1370F629-ED9C-446C-83FD-0A0C177A63AA}">
      <dsp:nvSpPr>
        <dsp:cNvPr id="0" name=""/>
        <dsp:cNvSpPr/>
      </dsp:nvSpPr>
      <dsp:spPr>
        <a:xfrm>
          <a:off x="4428938" y="971227"/>
          <a:ext cx="1940297" cy="285480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0" lvl="1" indent="-171450" algn="l" defTabSz="711200">
            <a:lnSpc>
              <a:spcPct val="100000"/>
            </a:lnSpc>
            <a:spcBef>
              <a:spcPct val="0"/>
            </a:spcBef>
            <a:spcAft>
              <a:spcPct val="15000"/>
            </a:spcAft>
            <a:buFont typeface="Arial" panose="020B0604020202020204" pitchFamily="34" charset="0"/>
            <a:buNone/>
          </a:pPr>
          <a:r>
            <a:rPr lang="en-US" sz="1600" b="0" i="0" kern="1200" dirty="0"/>
            <a:t>During your presentation, the speaker notes are visible on your monitor, but aren't visible to the audience. </a:t>
          </a:r>
          <a:endParaRPr lang="en-US" sz="1600" kern="1200" dirty="0"/>
        </a:p>
      </dsp:txBody>
      <dsp:txXfrm>
        <a:off x="4428938" y="971227"/>
        <a:ext cx="1940297" cy="2854800"/>
      </dsp:txXfrm>
    </dsp:sp>
    <dsp:sp modelId="{1B522A00-4193-4050-BA4E-51723F867B10}">
      <dsp:nvSpPr>
        <dsp:cNvPr id="0" name=""/>
        <dsp:cNvSpPr/>
      </dsp:nvSpPr>
      <dsp:spPr>
        <a:xfrm>
          <a:off x="6640877" y="195109"/>
          <a:ext cx="1940297" cy="77611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Font typeface="Arial" panose="020B0604020202020204" pitchFamily="34" charset="0"/>
            <a:buNone/>
          </a:pPr>
          <a:r>
            <a:rPr lang="en-US" sz="2800" kern="1200" dirty="0">
              <a:latin typeface="+mj-lt"/>
            </a:rPr>
            <a:t>Title</a:t>
          </a:r>
        </a:p>
      </dsp:txBody>
      <dsp:txXfrm>
        <a:off x="6640877" y="195109"/>
        <a:ext cx="1940297" cy="776118"/>
      </dsp:txXfrm>
    </dsp:sp>
    <dsp:sp modelId="{602FF8D8-728D-4A98-99E2-D4BE66C4E4D7}">
      <dsp:nvSpPr>
        <dsp:cNvPr id="0" name=""/>
        <dsp:cNvSpPr/>
      </dsp:nvSpPr>
      <dsp:spPr>
        <a:xfrm>
          <a:off x="6640877" y="971227"/>
          <a:ext cx="1940297" cy="285480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0" lvl="1" indent="-171450" algn="l" defTabSz="711200">
            <a:lnSpc>
              <a:spcPct val="100000"/>
            </a:lnSpc>
            <a:spcBef>
              <a:spcPct val="0"/>
            </a:spcBef>
            <a:spcAft>
              <a:spcPct val="15000"/>
            </a:spcAft>
            <a:buFont typeface="Arial" panose="020B0604020202020204" pitchFamily="34" charset="0"/>
            <a:buNone/>
          </a:pPr>
          <a:r>
            <a:rPr lang="en-US" sz="1600" b="0" i="0" kern="1200" dirty="0"/>
            <a:t>The Notes pane is a box that appears below each slide. Tap it to add notes. </a:t>
          </a:r>
          <a:endParaRPr lang="en-US" sz="1600" kern="1200" dirty="0"/>
        </a:p>
      </dsp:txBody>
      <dsp:txXfrm>
        <a:off x="6640877" y="971227"/>
        <a:ext cx="1940297" cy="2854800"/>
      </dsp:txXfrm>
    </dsp:sp>
    <dsp:sp modelId="{9CB1B6D5-2487-4F66-83D3-ECDB2031C054}">
      <dsp:nvSpPr>
        <dsp:cNvPr id="0" name=""/>
        <dsp:cNvSpPr/>
      </dsp:nvSpPr>
      <dsp:spPr>
        <a:xfrm>
          <a:off x="8852816" y="195109"/>
          <a:ext cx="1940297" cy="776118"/>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Font typeface="Arial" panose="020B0604020202020204" pitchFamily="34" charset="0"/>
            <a:buNone/>
          </a:pPr>
          <a:r>
            <a:rPr lang="en-US" sz="2800" kern="1200" dirty="0">
              <a:latin typeface="+mj-lt"/>
            </a:rPr>
            <a:t>Title</a:t>
          </a:r>
        </a:p>
      </dsp:txBody>
      <dsp:txXfrm>
        <a:off x="8852816" y="195109"/>
        <a:ext cx="1940297" cy="776118"/>
      </dsp:txXfrm>
    </dsp:sp>
    <dsp:sp modelId="{1A463B37-170F-4BBD-A144-351169A791A2}">
      <dsp:nvSpPr>
        <dsp:cNvPr id="0" name=""/>
        <dsp:cNvSpPr/>
      </dsp:nvSpPr>
      <dsp:spPr>
        <a:xfrm>
          <a:off x="8852816" y="971227"/>
          <a:ext cx="1940297" cy="2854800"/>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0" lvl="1" indent="-171450" algn="l" defTabSz="711200">
            <a:lnSpc>
              <a:spcPct val="100000"/>
            </a:lnSpc>
            <a:spcBef>
              <a:spcPct val="0"/>
            </a:spcBef>
            <a:spcAft>
              <a:spcPct val="15000"/>
            </a:spcAft>
            <a:buFont typeface="Arial" panose="020B0604020202020204" pitchFamily="34" charset="0"/>
            <a:buNone/>
          </a:pPr>
          <a:r>
            <a:rPr lang="en-US" sz="1600" b="0" i="0" kern="1200" dirty="0"/>
            <a:t>If you don’t see the Notes pane or it is completely minimized, click Notes on the task bar across the bottom of the PowerPoint window. </a:t>
          </a:r>
          <a:endParaRPr lang="en-US" sz="1600" kern="1200" dirty="0"/>
        </a:p>
      </dsp:txBody>
      <dsp:txXfrm>
        <a:off x="8852816" y="971227"/>
        <a:ext cx="1940297" cy="2854800"/>
      </dsp:txXfrm>
    </dsp:sp>
  </dsp:spTree>
</dsp:drawing>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1.xml.rels>&#65279;<?xml version="1.0" encoding="utf-8"?><Relationships xmlns="http://schemas.openxmlformats.org/package/2006/relationships"><Relationship Type="http://schemas.openxmlformats.org/officeDocument/2006/relationships/theme" Target="/ppt/theme/theme33.xml" Id="rId1" /></Relationships>
</file>

<file path=ppt/handoutMasters/handoutMaster1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D8E7403-EB4A-4177-AFCE-6A9D7B160C6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AC49177-C030-4043-9380-EA6E4C94A1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7C7415F-6970-4DE4-93F1-94FEF07D0F1C}" type="datetimeFigureOut">
              <a:rPr lang="en-US" smtClean="0"/>
              <a:t>2/18/2021</a:t>
            </a:fld>
            <a:endParaRPr lang="en-US"/>
          </a:p>
        </p:txBody>
      </p:sp>
      <p:sp>
        <p:nvSpPr>
          <p:cNvPr id="4" name="Footer Placeholder 3">
            <a:extLst>
              <a:ext uri="{FF2B5EF4-FFF2-40B4-BE49-F238E27FC236}">
                <a16:creationId xmlns:a16="http://schemas.microsoft.com/office/drawing/2014/main" id="{BC4C83CE-EC9B-40C4-BD7A-48797AE5B1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EE9A75D-9B4E-4704-98C7-2A42472F11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CC6D6D-E986-427F-AD9C-4E9408DDBE53}" type="slidenum">
              <a:rPr lang="en-US" smtClean="0"/>
              <a:t>‹#›</a:t>
            </a:fld>
            <a:endParaRPr lang="en-US"/>
          </a:p>
        </p:txBody>
      </p:sp>
    </p:spTree>
    <p:extLst>
      <p:ext uri="{BB962C8B-B14F-4D97-AF65-F5344CB8AC3E}">
        <p14:creationId xmlns:p14="http://schemas.microsoft.com/office/powerpoint/2010/main" val="2998774861"/>
      </p:ext>
    </p:extLst>
  </p:cSld>
  <p:clrMap bg1="lt1" tx1="dk1" bg2="lt2" tx2="dk2" accent1="accent1" accent2="accent2" accent3="accent3" accent4="accent4" accent5="accent5" accent6="accent6" hlink="hlink" folHlink="folHlink"/>
</p:handoutMaster>
</file>

<file path=ppt/notesMasters/_rels/notesMaster11.xml.rels>&#65279;<?xml version="1.0" encoding="utf-8"?><Relationships xmlns="http://schemas.openxmlformats.org/package/2006/relationships"><Relationship Type="http://schemas.openxmlformats.org/officeDocument/2006/relationships/theme" Target="/ppt/theme/theme21.xml" Id="rId1" /></Relationships>
</file>

<file path=ppt/notesMasters/notesMaster1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86E6E5-5A19-4AE7-8D4E-049C5315C9A0}" type="datetimeFigureOut">
              <a:rPr lang="en-US" smtClean="0"/>
              <a:t>2/18/2021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5A580F-E35D-42E1-AF82-E41CC201EA91}" type="slidenum">
              <a:rPr lang="en-US" smtClean="0"/>
              <a:t>‹#›</a:t>
            </a:fld>
            <a:endParaRPr lang="en-US"/>
          </a:p>
        </p:txBody>
      </p:sp>
    </p:spTree>
    <p:extLst>
      <p:ext uri="{BB962C8B-B14F-4D97-AF65-F5344CB8AC3E}">
        <p14:creationId xmlns:p14="http://schemas.microsoft.com/office/powerpoint/2010/main" val="1453680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3.xml.rels>&#65279;<?xml version="1.0" encoding="utf-8"?><Relationships xmlns="http://schemas.openxmlformats.org/package/2006/relationships"><Relationship Type="http://schemas.openxmlformats.org/officeDocument/2006/relationships/slide" Target="/ppt/slides/slide23.xml" Id="rId2" /><Relationship Type="http://schemas.openxmlformats.org/officeDocument/2006/relationships/notesMaster" Target="/ppt/notesMasters/notesMaster11.xml" Id="rId1" /></Relationships>
</file>

<file path=ppt/notesSlides/_rels/notesSlide29.xml.rels>&#65279;<?xml version="1.0" encoding="utf-8"?><Relationships xmlns="http://schemas.openxmlformats.org/package/2006/relationships"><Relationship Type="http://schemas.openxmlformats.org/officeDocument/2006/relationships/slide" Target="/ppt/slides/slide311.xml" Id="rId2" /><Relationship Type="http://schemas.openxmlformats.org/officeDocument/2006/relationships/notesMaster" Target="/ppt/notesMasters/notesMaster11.xml" Id="rId1" /></Relationships>
</file>

<file path=ppt/notesSlides/_rels/notesSlide37.xml.rels>&#65279;<?xml version="1.0" encoding="utf-8"?><Relationships xmlns="http://schemas.openxmlformats.org/package/2006/relationships"><Relationship Type="http://schemas.openxmlformats.org/officeDocument/2006/relationships/slide" Target="/ppt/slides/slide49.xml" Id="rId2" /><Relationship Type="http://schemas.openxmlformats.org/officeDocument/2006/relationships/notesMaster" Target="/ppt/notesMasters/notesMaster11.xml" Id="rId1" /></Relationships>
</file>

<file path=ppt/notesSlides/_rels/notesSlide46.xml.rels>&#65279;<?xml version="1.0" encoding="utf-8"?><Relationships xmlns="http://schemas.openxmlformats.org/package/2006/relationships"><Relationship Type="http://schemas.openxmlformats.org/officeDocument/2006/relationships/slide" Target="/ppt/slides/slide57.xml" Id="rId2" /><Relationship Type="http://schemas.openxmlformats.org/officeDocument/2006/relationships/notesMaster" Target="/ppt/notesMasters/notesMaster11.xml" Id="rId1" /></Relationships>
</file>

<file path=ppt/notesSlides/_rels/notesSlide54.xml.rels>&#65279;<?xml version="1.0" encoding="utf-8"?><Relationships xmlns="http://schemas.openxmlformats.org/package/2006/relationships"><Relationship Type="http://schemas.openxmlformats.org/officeDocument/2006/relationships/slide" Target="/ppt/slides/slide64.xml" Id="rId2" /><Relationship Type="http://schemas.openxmlformats.org/officeDocument/2006/relationships/notesMaster" Target="/ppt/notesMasters/notesMaster11.xml" Id="rId1" /></Relationships>
</file>

<file path=ppt/notesSlides/_rels/notesSlide61.xml.rels>&#65279;<?xml version="1.0" encoding="utf-8"?><Relationships xmlns="http://schemas.openxmlformats.org/package/2006/relationships"><Relationship Type="http://schemas.openxmlformats.org/officeDocument/2006/relationships/slide" Target="/ppt/slides/slide71.xml" Id="rId2" /><Relationship Type="http://schemas.openxmlformats.org/officeDocument/2006/relationships/notesMaster" Target="/ppt/notesMasters/notesMaster11.xml" Id="rId1" /></Relationships>
</file>

<file path=ppt/notesSlides/_rels/notesSlide88.xml.rels>&#65279;<?xml version="1.0" encoding="utf-8"?><Relationships xmlns="http://schemas.openxmlformats.org/package/2006/relationships"><Relationship Type="http://schemas.openxmlformats.org/officeDocument/2006/relationships/slide" Target="/ppt/slides/slide910.xml" Id="rId2" /><Relationship Type="http://schemas.openxmlformats.org/officeDocument/2006/relationships/notesMaster" Target="/ppt/notesMasters/notesMaster11.xml" Id="rId1" /></Relationships>
</file>

<file path=ppt/notesSlides/_rels/notesSlide95.xml.rels>&#65279;<?xml version="1.0" encoding="utf-8"?><Relationships xmlns="http://schemas.openxmlformats.org/package/2006/relationships"><Relationship Type="http://schemas.openxmlformats.org/officeDocument/2006/relationships/slide" Target="/ppt/slides/slide115.xml" Id="rId2" /><Relationship Type="http://schemas.openxmlformats.org/officeDocument/2006/relationships/notesMaster" Target="/ppt/notesMasters/notesMaster11.xml" Id="rId1" /></Relationships>
</file>

<file path=ppt/notesSlides/_rels/notesSlide102.xml.rels>&#65279;<?xml version="1.0" encoding="utf-8"?><Relationships xmlns="http://schemas.openxmlformats.org/package/2006/relationships"><Relationship Type="http://schemas.openxmlformats.org/officeDocument/2006/relationships/slide" Target="/ppt/slides/slide122.xml" Id="rId2" /><Relationship Type="http://schemas.openxmlformats.org/officeDocument/2006/relationships/notesMaster" Target="/ppt/notesMasters/notesMaster11.xml" Id="rId1" /></Relationships>
</file>

<file path=ppt/notesSlides/_rels/notesSlide710.xml.rels>&#65279;<?xml version="1.0" encoding="utf-8"?><Relationships xmlns="http://schemas.openxmlformats.org/package/2006/relationships"><Relationship Type="http://schemas.openxmlformats.org/officeDocument/2006/relationships/slide" Target="/ppt/slides/slide812.xml" Id="rId2" /><Relationship Type="http://schemas.openxmlformats.org/officeDocument/2006/relationships/notesMaster" Target="/ppt/notesMasters/notesMaster11.xml" Id="rId1" /></Relationship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B4EE6E-C0DF-4EB1-8875-16F6BF599544}" type="slidenum">
              <a:rPr lang="en-US" smtClean="0"/>
              <a:t>2</a:t>
            </a:fld>
            <a:endParaRPr lang="en-US"/>
          </a:p>
        </p:txBody>
      </p:sp>
    </p:spTree>
    <p:extLst>
      <p:ext uri="{BB962C8B-B14F-4D97-AF65-F5344CB8AC3E}">
        <p14:creationId xmlns:p14="http://schemas.microsoft.com/office/powerpoint/2010/main" val="37894788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769C21-FF48-4BAC-88E9-1290DC654EBC}" type="slidenum">
              <a:rPr lang="en-US" smtClean="0"/>
              <a:t>3</a:t>
            </a:fld>
            <a:endParaRPr lang="en-US"/>
          </a:p>
        </p:txBody>
      </p:sp>
    </p:spTree>
    <p:extLst>
      <p:ext uri="{BB962C8B-B14F-4D97-AF65-F5344CB8AC3E}">
        <p14:creationId xmlns:p14="http://schemas.microsoft.com/office/powerpoint/2010/main" val="34866551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B4EE6E-C0DF-4EB1-8875-16F6BF599544}" type="slidenum">
              <a:rPr lang="en-US" smtClean="0"/>
              <a:t>4</a:t>
            </a:fld>
            <a:endParaRPr lang="en-US"/>
          </a:p>
        </p:txBody>
      </p:sp>
    </p:spTree>
    <p:extLst>
      <p:ext uri="{BB962C8B-B14F-4D97-AF65-F5344CB8AC3E}">
        <p14:creationId xmlns:p14="http://schemas.microsoft.com/office/powerpoint/2010/main" val="9657283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961EFD6-34B6-4621-AFFD-CC7DD286577B}" type="slidenum">
              <a:rPr lang="en-US" smtClean="0"/>
              <a:t>5</a:t>
            </a:fld>
            <a:endParaRPr lang="en-US"/>
          </a:p>
        </p:txBody>
      </p:sp>
    </p:spTree>
    <p:extLst>
      <p:ext uri="{BB962C8B-B14F-4D97-AF65-F5344CB8AC3E}">
        <p14:creationId xmlns:p14="http://schemas.microsoft.com/office/powerpoint/2010/main" val="24053589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F4A46A-06E0-4B10-B874-2B434C3E2E63}" type="slidenum">
              <a:rPr lang="en-US" smtClean="0"/>
              <a:t>6</a:t>
            </a:fld>
            <a:endParaRPr lang="en-US"/>
          </a:p>
        </p:txBody>
      </p:sp>
    </p:spTree>
    <p:extLst>
      <p:ext uri="{BB962C8B-B14F-4D97-AF65-F5344CB8AC3E}">
        <p14:creationId xmlns:p14="http://schemas.microsoft.com/office/powerpoint/2010/main" val="1928530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961EFD6-34B6-4621-AFFD-CC7DD286577B}" type="slidenum">
              <a:rPr lang="en-US" smtClean="0"/>
              <a:t>7</a:t>
            </a:fld>
            <a:endParaRPr lang="en-US"/>
          </a:p>
        </p:txBody>
      </p:sp>
    </p:spTree>
    <p:extLst>
      <p:ext uri="{BB962C8B-B14F-4D97-AF65-F5344CB8AC3E}">
        <p14:creationId xmlns:p14="http://schemas.microsoft.com/office/powerpoint/2010/main" val="336274590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B4EE6E-C0DF-4EB1-8875-16F6BF599544}" type="slidenum">
              <a:rPr lang="en-US" smtClean="0"/>
              <a:t>9</a:t>
            </a:fld>
            <a:endParaRPr lang="en-US"/>
          </a:p>
        </p:txBody>
      </p:sp>
    </p:spTree>
    <p:extLst>
      <p:ext uri="{BB962C8B-B14F-4D97-AF65-F5344CB8AC3E}">
        <p14:creationId xmlns:p14="http://schemas.microsoft.com/office/powerpoint/2010/main" val="174621311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860736-8275-4107-A315-F10155774D8D}" type="slidenum">
              <a:rPr lang="en-US" smtClean="0"/>
              <a:t>11</a:t>
            </a:fld>
            <a:endParaRPr lang="en-US"/>
          </a:p>
        </p:txBody>
      </p:sp>
    </p:spTree>
    <p:extLst>
      <p:ext uri="{BB962C8B-B14F-4D97-AF65-F5344CB8AC3E}">
        <p14:creationId xmlns:p14="http://schemas.microsoft.com/office/powerpoint/2010/main" val="87279483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224DCA5-A7A8-4689-8651-5E03C020EB30}" type="slidenum">
              <a:rPr lang="en-US" smtClean="0"/>
              <a:t>12</a:t>
            </a:fld>
            <a:endParaRPr lang="en-US"/>
          </a:p>
        </p:txBody>
      </p:sp>
    </p:spTree>
    <p:extLst>
      <p:ext uri="{BB962C8B-B14F-4D97-AF65-F5344CB8AC3E}">
        <p14:creationId xmlns:p14="http://schemas.microsoft.com/office/powerpoint/2010/main" val="4223029220"/>
      </p:ext>
    </p:extLst>
  </p:cSld>
  <p:clrMapOvr>
    <a:masterClrMapping/>
  </p:clrMapOvr>
</p:notes>
</file>

<file path=ppt/notesSlides/notesSlide7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961EFD6-34B6-4621-AFFD-CC7DD286577B}" type="slidenum">
              <a:rPr lang="en-US" smtClean="0"/>
              <a:t>8</a:t>
            </a:fld>
            <a:endParaRPr lang="en-US"/>
          </a:p>
        </p:txBody>
      </p:sp>
    </p:spTree>
    <p:extLst>
      <p:ext uri="{BB962C8B-B14F-4D97-AF65-F5344CB8AC3E}">
        <p14:creationId xmlns:p14="http://schemas.microsoft.com/office/powerpoint/2010/main" val="3148081879"/>
      </p:ext>
    </p:extLst>
  </p:cSld>
  <p:clrMapOvr>
    <a:masterClrMapping/>
  </p:clrMapOvr>
</p:notes>
</file>

<file path=ppt/slideLayouts/_rels/slideLayout17.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26.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33.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68.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74.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81.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19.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25.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32.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412.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510.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913.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011.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439D4E6-49E3-4273-9EDF-AD58558B9F7E}"/>
              </a:ext>
            </a:extLst>
          </p:cNvPr>
          <p:cNvSpPr>
            <a:spLocks noGrp="1"/>
          </p:cNvSpPr>
          <p:nvPr>
            <p:ph type="ctrTitle"/>
          </p:nvPr>
        </p:nvSpPr>
        <p:spPr>
          <a:xfrm>
            <a:off x="685800" y="908651"/>
            <a:ext cx="3620882" cy="3640345"/>
          </a:xfrm>
          <a:prstGeom prst="rect">
            <a:avLst/>
          </a:prstGeom>
        </p:spPr>
        <p:txBody>
          <a:bodyPr anchor="t">
            <a:normAutofit/>
          </a:bodyPr>
          <a:lstStyle>
            <a:lvl1pPr>
              <a:defRPr>
                <a:solidFill>
                  <a:schemeClr val="bg1"/>
                </a:solidFill>
              </a:defRPr>
            </a:lvl1pPr>
          </a:lstStyle>
          <a:p>
            <a:endParaRPr lang="en-US" sz="4000" dirty="0">
              <a:solidFill>
                <a:schemeClr val="bg1"/>
              </a:solidFill>
            </a:endParaRPr>
          </a:p>
        </p:txBody>
      </p:sp>
      <p:sp>
        <p:nvSpPr>
          <p:cNvPr id="10" name="Subtitle 2">
            <a:extLst>
              <a:ext uri="{FF2B5EF4-FFF2-40B4-BE49-F238E27FC236}">
                <a16:creationId xmlns:a16="http://schemas.microsoft.com/office/drawing/2014/main" id="{FE9D8936-4795-43B2-9C32-4BE93A672131}"/>
              </a:ext>
            </a:extLst>
          </p:cNvPr>
          <p:cNvSpPr>
            <a:spLocks noGrp="1"/>
          </p:cNvSpPr>
          <p:nvPr>
            <p:ph type="subTitle" idx="1" hasCustomPrompt="1"/>
          </p:nvPr>
        </p:nvSpPr>
        <p:spPr>
          <a:xfrm>
            <a:off x="705934" y="5220450"/>
            <a:ext cx="3380437" cy="570748"/>
          </a:xfrm>
          <a:prstGeom prst="rect">
            <a:avLst/>
          </a:prstGeom>
        </p:spPr>
        <p:txBody>
          <a:bodyPr anchor="b">
            <a:normAutofit/>
          </a:bodyPr>
          <a:lstStyle>
            <a:lvl1pPr marL="0" indent="0">
              <a:buNone/>
              <a:defRPr sz="1800">
                <a:solidFill>
                  <a:schemeClr val="bg1"/>
                </a:solidFill>
              </a:defRPr>
            </a:lvl1pPr>
          </a:lstStyle>
          <a:p>
            <a:r>
              <a:rPr lang="en-US" sz="1800" dirty="0">
                <a:solidFill>
                  <a:schemeClr val="bg1"/>
                </a:solidFill>
              </a:rPr>
              <a:t>Insert subtitle here</a:t>
            </a:r>
          </a:p>
        </p:txBody>
      </p:sp>
      <p:sp>
        <p:nvSpPr>
          <p:cNvPr id="18" name="Picture Placeholder 16">
            <a:extLst>
              <a:ext uri="{FF2B5EF4-FFF2-40B4-BE49-F238E27FC236}">
                <a16:creationId xmlns:a16="http://schemas.microsoft.com/office/drawing/2014/main" id="{6C8B8511-EE4E-4935-ABB8-E8C2FCB1C46F}"/>
              </a:ext>
            </a:extLst>
          </p:cNvPr>
          <p:cNvSpPr>
            <a:spLocks noGrp="1"/>
          </p:cNvSpPr>
          <p:nvPr>
            <p:ph type="pic" sz="quarter" idx="13" hasCustomPrompt="1"/>
          </p:nvPr>
        </p:nvSpPr>
        <p:spPr>
          <a:xfrm>
            <a:off x="4876158" y="0"/>
            <a:ext cx="7315841" cy="6858000"/>
          </a:xfrm>
          <a:prstGeom prst="rect">
            <a:avLst/>
          </a:prstGeom>
        </p:spPr>
        <p:txBody>
          <a:bodyPr anchor="t"/>
          <a:lstStyle>
            <a:lvl1pPr marL="0" indent="0" algn="ctr">
              <a:buNone/>
              <a:defRPr>
                <a:solidFill>
                  <a:schemeClr val="bg1"/>
                </a:solidFill>
              </a:defRPr>
            </a:lvl1pPr>
          </a:lstStyle>
          <a:p>
            <a:r>
              <a:rPr lang="en-US" dirty="0"/>
              <a:t>Insert photo here</a:t>
            </a:r>
          </a:p>
        </p:txBody>
      </p:sp>
      <p:cxnSp>
        <p:nvCxnSpPr>
          <p:cNvPr id="11" name="Straight Connector 10">
            <a:extLst>
              <a:ext uri="{FF2B5EF4-FFF2-40B4-BE49-F238E27FC236}">
                <a16:creationId xmlns:a16="http://schemas.microsoft.com/office/drawing/2014/main" id="{8239FAB6-0B6C-402C-A107-EFFF82281DAE}"/>
              </a:ext>
              <a:ext uri="{C183D7F6-B498-43B3-948B-1728B52AA6E4}">
                <adec:decorative xmlns:adec="http://schemas.microsoft.com/office/drawing/2017/decorative" val="1"/>
              </a:ext>
            </a:extLst>
          </p:cNvPr>
          <p:cNvCxnSpPr>
            <a:cxnSpLocks/>
          </p:cNvCxnSpPr>
          <p:nvPr userDrawn="1"/>
        </p:nvCxnSpPr>
        <p:spPr>
          <a:xfrm>
            <a:off x="800100" y="723900"/>
            <a:ext cx="16383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Footer Placeholder 6">
            <a:extLst>
              <a:ext uri="{FF2B5EF4-FFF2-40B4-BE49-F238E27FC236}">
                <a16:creationId xmlns:a16="http://schemas.microsoft.com/office/drawing/2014/main" id="{DBE487E6-4032-4195-9823-685A39371B0C}"/>
              </a:ext>
            </a:extLst>
          </p:cNvPr>
          <p:cNvSpPr>
            <a:spLocks noGrp="1"/>
          </p:cNvSpPr>
          <p:nvPr>
            <p:ph type="ftr" sz="quarter" idx="11"/>
          </p:nvPr>
        </p:nvSpPr>
        <p:spPr>
          <a:xfrm>
            <a:off x="715383" y="6356350"/>
            <a:ext cx="4539727" cy="365125"/>
          </a:xfrm>
          <a:prstGeom prst="rect">
            <a:avLst/>
          </a:prstGeom>
        </p:spPr>
        <p:txBody>
          <a:bodyPr/>
          <a:lstStyle>
            <a:lvl1pPr>
              <a:defRPr>
                <a:solidFill>
                  <a:schemeClr val="bg1"/>
                </a:solidFill>
              </a:defRPr>
            </a:lvl1pPr>
          </a:lstStyle>
          <a:p>
            <a:r>
              <a:rPr lang="en-US"/>
              <a:t>PRESENTATION TITLE</a:t>
            </a:r>
          </a:p>
        </p:txBody>
      </p:sp>
      <p:sp>
        <p:nvSpPr>
          <p:cNvPr id="14" name="Date Placeholder 5">
            <a:extLst>
              <a:ext uri="{FF2B5EF4-FFF2-40B4-BE49-F238E27FC236}">
                <a16:creationId xmlns:a16="http://schemas.microsoft.com/office/drawing/2014/main" id="{C71E06DF-BA1B-43E6-A74C-85231D2EC37E}"/>
              </a:ext>
            </a:extLst>
          </p:cNvPr>
          <p:cNvSpPr>
            <a:spLocks noGrp="1"/>
          </p:cNvSpPr>
          <p:nvPr>
            <p:ph type="dt" sz="half" idx="10"/>
          </p:nvPr>
        </p:nvSpPr>
        <p:spPr>
          <a:xfrm>
            <a:off x="8369448" y="6356350"/>
            <a:ext cx="2592594" cy="365125"/>
          </a:xfrm>
          <a:prstGeom prst="rect">
            <a:avLst/>
          </a:prstGeom>
        </p:spPr>
        <p:txBody>
          <a:bodyPr/>
          <a:lstStyle/>
          <a:p>
            <a:r>
              <a:rPr lang="en-US">
                <a:solidFill>
                  <a:srgbClr val="FFFFFF"/>
                </a:solidFill>
                <a:effectLst>
                  <a:outerShdw blurRad="38100" dist="38100" dir="2700000" algn="tl">
                    <a:srgbClr val="000000">
                      <a:alpha val="43137"/>
                    </a:srgbClr>
                  </a:outerShdw>
                </a:effectLst>
              </a:rPr>
              <a:t>2/11/20XX</a:t>
            </a:r>
            <a:endParaRPr lang="en-US" dirty="0">
              <a:solidFill>
                <a:srgbClr val="FFFFFF"/>
              </a:solidFill>
              <a:effectLst>
                <a:outerShdw blurRad="38100" dist="38100" dir="2700000" algn="tl">
                  <a:srgbClr val="000000">
                    <a:alpha val="43137"/>
                  </a:srgbClr>
                </a:outerShdw>
              </a:effectLst>
            </a:endParaRPr>
          </a:p>
        </p:txBody>
      </p:sp>
      <p:sp>
        <p:nvSpPr>
          <p:cNvPr id="15" name="Slide Number Placeholder 7">
            <a:extLst>
              <a:ext uri="{FF2B5EF4-FFF2-40B4-BE49-F238E27FC236}">
                <a16:creationId xmlns:a16="http://schemas.microsoft.com/office/drawing/2014/main" id="{0BD36B16-3F07-4955-8D4D-BC0FD17C1CE4}"/>
              </a:ext>
            </a:extLst>
          </p:cNvPr>
          <p:cNvSpPr>
            <a:spLocks noGrp="1"/>
          </p:cNvSpPr>
          <p:nvPr>
            <p:ph type="sldNum" sz="quarter" idx="12"/>
          </p:nvPr>
        </p:nvSpPr>
        <p:spPr>
          <a:xfrm>
            <a:off x="10919012" y="6356350"/>
            <a:ext cx="672354" cy="365125"/>
          </a:xfrm>
          <a:prstGeom prst="rect">
            <a:avLst/>
          </a:prstGeom>
        </p:spPr>
        <p:txBody>
          <a:bodyPr/>
          <a:lstStyle/>
          <a:p>
            <a:fld id="{E30AF5A0-43BB-4336-8627-9123B9144D80}" type="slidenum">
              <a:rPr lang="en-US" smtClean="0">
                <a:solidFill>
                  <a:srgbClr val="FFFFFF"/>
                </a:solidFill>
                <a:effectLst>
                  <a:outerShdw blurRad="38100" dist="38100" dir="2700000" algn="tl">
                    <a:srgbClr val="000000">
                      <a:alpha val="43137"/>
                    </a:srgbClr>
                  </a:outerShdw>
                </a:effectLst>
              </a:rPr>
              <a:t>‹#›</a:t>
            </a:fld>
            <a:endParaRPr lang="en-US">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427350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95A76E-1EF3-4F47-9E87-6FCAB7D5DFE2}"/>
              </a:ext>
            </a:extLst>
          </p:cNvPr>
          <p:cNvSpPr>
            <a:spLocks noGrp="1"/>
          </p:cNvSpPr>
          <p:nvPr>
            <p:ph type="title"/>
          </p:nvPr>
        </p:nvSpPr>
        <p:spPr>
          <a:xfrm>
            <a:off x="5604846" y="860615"/>
            <a:ext cx="5922279" cy="1272986"/>
          </a:xfrm>
          <a:prstGeom prst="rect">
            <a:avLst/>
          </a:prstGeom>
        </p:spPr>
        <p:txBody>
          <a:bodyPr>
            <a:normAutofit/>
          </a:bodyPr>
          <a:lstStyle/>
          <a:p>
            <a:endParaRPr lang="en-US" sz="4000" dirty="0"/>
          </a:p>
        </p:txBody>
      </p:sp>
      <p:sp>
        <p:nvSpPr>
          <p:cNvPr id="18" name="Picture Placeholder 16">
            <a:extLst>
              <a:ext uri="{FF2B5EF4-FFF2-40B4-BE49-F238E27FC236}">
                <a16:creationId xmlns:a16="http://schemas.microsoft.com/office/drawing/2014/main" id="{EAD023B5-9ABC-4D4A-A1AD-D4D83D662192}"/>
              </a:ext>
            </a:extLst>
          </p:cNvPr>
          <p:cNvSpPr>
            <a:spLocks noGrp="1"/>
          </p:cNvSpPr>
          <p:nvPr>
            <p:ph type="pic" sz="quarter" idx="13" hasCustomPrompt="1"/>
          </p:nvPr>
        </p:nvSpPr>
        <p:spPr>
          <a:xfrm>
            <a:off x="-1" y="1"/>
            <a:ext cx="4876799" cy="6858000"/>
          </a:xfrm>
          <a:prstGeom prst="rect">
            <a:avLst/>
          </a:prstGeom>
        </p:spPr>
        <p:txBody>
          <a:bodyPr/>
          <a:lstStyle>
            <a:lvl1pPr marL="0" indent="0" algn="ctr">
              <a:buNone/>
              <a:defRPr/>
            </a:lvl1pPr>
          </a:lstStyle>
          <a:p>
            <a:r>
              <a:rPr lang="en-US" dirty="0"/>
              <a:t>Insert photo here</a:t>
            </a:r>
          </a:p>
        </p:txBody>
      </p:sp>
      <p:cxnSp>
        <p:nvCxnSpPr>
          <p:cNvPr id="10" name="Straight Connector 9">
            <a:extLst>
              <a:ext uri="{FF2B5EF4-FFF2-40B4-BE49-F238E27FC236}">
                <a16:creationId xmlns:a16="http://schemas.microsoft.com/office/drawing/2014/main" id="{C0AFB647-646C-4130-9EF5-C19C686B184A}"/>
              </a:ext>
              <a:ext uri="{C183D7F6-B498-43B3-948B-1728B52AA6E4}">
                <adec:decorative xmlns:adec="http://schemas.microsoft.com/office/drawing/2017/decorative" val="1"/>
              </a:ext>
            </a:extLst>
          </p:cNvPr>
          <p:cNvCxnSpPr>
            <a:cxnSpLocks/>
          </p:cNvCxnSpPr>
          <p:nvPr userDrawn="1"/>
        </p:nvCxnSpPr>
        <p:spPr>
          <a:xfrm>
            <a:off x="5715000" y="738013"/>
            <a:ext cx="5676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A09D5546-AD01-4B29-B174-EDA7105100BE}"/>
              </a:ext>
            </a:extLst>
          </p:cNvPr>
          <p:cNvSpPr>
            <a:spLocks noGrp="1"/>
          </p:cNvSpPr>
          <p:nvPr>
            <p:ph idx="1"/>
          </p:nvPr>
        </p:nvSpPr>
        <p:spPr>
          <a:xfrm>
            <a:off x="5566943" y="2133600"/>
            <a:ext cx="6005933" cy="3774464"/>
          </a:xfrm>
          <a:prstGeom prst="rect">
            <a:avLst/>
          </a:prstGeom>
        </p:spPr>
        <p:txBody>
          <a:bodyPr>
            <a:normAutofit/>
          </a:bodyPr>
          <a:lstStyle>
            <a:lvl1pPr marL="0" indent="0">
              <a:lnSpc>
                <a:spcPct val="100000"/>
              </a:lnSpc>
              <a:buNone/>
              <a:defRPr sz="1800"/>
            </a:lvl1pPr>
          </a:lstStyle>
          <a:p>
            <a:endParaRPr lang="en-US" dirty="0"/>
          </a:p>
        </p:txBody>
      </p:sp>
      <p:cxnSp>
        <p:nvCxnSpPr>
          <p:cNvPr id="12" name="Straight Connector 11">
            <a:extLst>
              <a:ext uri="{FF2B5EF4-FFF2-40B4-BE49-F238E27FC236}">
                <a16:creationId xmlns:a16="http://schemas.microsoft.com/office/drawing/2014/main" id="{5C0A0972-FD9A-4E9D-A0A3-BD0AF8C7B74C}"/>
              </a:ext>
              <a:ext uri="{C183D7F6-B498-43B3-948B-1728B52AA6E4}">
                <adec:decorative xmlns:adec="http://schemas.microsoft.com/office/drawing/2017/decorative" val="1"/>
              </a:ext>
            </a:extLst>
          </p:cNvPr>
          <p:cNvCxnSpPr>
            <a:cxnSpLocks/>
          </p:cNvCxnSpPr>
          <p:nvPr userDrawn="1"/>
        </p:nvCxnSpPr>
        <p:spPr>
          <a:xfrm>
            <a:off x="5715000" y="6134100"/>
            <a:ext cx="5676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F3B2F557-7BE5-4154-A82F-928EE54A585D}"/>
              </a:ext>
            </a:extLst>
          </p:cNvPr>
          <p:cNvSpPr>
            <a:spLocks noGrp="1"/>
          </p:cNvSpPr>
          <p:nvPr>
            <p:ph type="ftr" sz="quarter" idx="11"/>
          </p:nvPr>
        </p:nvSpPr>
        <p:spPr>
          <a:xfrm>
            <a:off x="715383" y="6356350"/>
            <a:ext cx="4539727" cy="365125"/>
          </a:xfrm>
          <a:prstGeom prst="rect">
            <a:avLst/>
          </a:prstGeom>
        </p:spPr>
        <p:txBody>
          <a:bodyPr/>
          <a:lstStyle>
            <a:lvl1pPr>
              <a:defRPr>
                <a:solidFill>
                  <a:schemeClr val="bg1"/>
                </a:solidFill>
                <a:effectLst/>
              </a:defRPr>
            </a:lvl1pPr>
          </a:lstStyle>
          <a:p>
            <a:r>
              <a:rPr lang="en-US"/>
              <a:t>PRESENTATION TITLE</a:t>
            </a:r>
            <a:endParaRPr lang="en-US" dirty="0"/>
          </a:p>
        </p:txBody>
      </p:sp>
      <p:sp>
        <p:nvSpPr>
          <p:cNvPr id="14" name="Date Placeholder 3">
            <a:extLst>
              <a:ext uri="{FF2B5EF4-FFF2-40B4-BE49-F238E27FC236}">
                <a16:creationId xmlns:a16="http://schemas.microsoft.com/office/drawing/2014/main" id="{DE54A7E3-1026-464C-BB67-2D7F714067E7}"/>
              </a:ext>
            </a:extLst>
          </p:cNvPr>
          <p:cNvSpPr>
            <a:spLocks noGrp="1"/>
          </p:cNvSpPr>
          <p:nvPr>
            <p:ph type="dt" sz="half" idx="10"/>
          </p:nvPr>
        </p:nvSpPr>
        <p:spPr>
          <a:xfrm>
            <a:off x="8369448" y="6356350"/>
            <a:ext cx="2592594" cy="365125"/>
          </a:xfrm>
          <a:prstGeom prst="rect">
            <a:avLst/>
          </a:prstGeom>
        </p:spPr>
        <p:txBody>
          <a:bodyPr/>
          <a:lstStyle/>
          <a:p>
            <a:r>
              <a:rPr lang="en-US"/>
              <a:t>2/11/20XX</a:t>
            </a:r>
          </a:p>
        </p:txBody>
      </p:sp>
      <p:sp>
        <p:nvSpPr>
          <p:cNvPr id="15" name="Slide Number Placeholder 5">
            <a:extLst>
              <a:ext uri="{FF2B5EF4-FFF2-40B4-BE49-F238E27FC236}">
                <a16:creationId xmlns:a16="http://schemas.microsoft.com/office/drawing/2014/main" id="{F1723F54-B646-4D12-AEA1-08269C254710}"/>
              </a:ext>
            </a:extLst>
          </p:cNvPr>
          <p:cNvSpPr>
            <a:spLocks noGrp="1"/>
          </p:cNvSpPr>
          <p:nvPr>
            <p:ph type="sldNum" sz="quarter" idx="12"/>
          </p:nvPr>
        </p:nvSpPr>
        <p:spPr>
          <a:xfrm>
            <a:off x="10919012" y="6356350"/>
            <a:ext cx="672354" cy="365125"/>
          </a:xfrm>
          <a:prstGeom prst="rect">
            <a:avLst/>
          </a:prstGeom>
        </p:spPr>
        <p:txBody>
          <a:bodyPr/>
          <a:lstStyle/>
          <a:p>
            <a:fld id="{E30AF5A0-43BB-4336-8627-9123B9144D80}" type="slidenum">
              <a:rPr lang="en-US" smtClean="0"/>
              <a:t>‹#›</a:t>
            </a:fld>
            <a:endParaRPr lang="en-US"/>
          </a:p>
        </p:txBody>
      </p:sp>
    </p:spTree>
    <p:extLst>
      <p:ext uri="{BB962C8B-B14F-4D97-AF65-F5344CB8AC3E}">
        <p14:creationId xmlns:p14="http://schemas.microsoft.com/office/powerpoint/2010/main" val="31346485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C8837BA0-445B-4D04-ADA9-C65084B15F90}"/>
              </a:ext>
            </a:extLst>
          </p:cNvPr>
          <p:cNvSpPr>
            <a:spLocks noGrp="1"/>
          </p:cNvSpPr>
          <p:nvPr>
            <p:ph type="title"/>
          </p:nvPr>
        </p:nvSpPr>
        <p:spPr>
          <a:xfrm>
            <a:off x="800099" y="904730"/>
            <a:ext cx="4152900" cy="1652590"/>
          </a:xfrm>
          <a:prstGeom prst="rect">
            <a:avLst/>
          </a:prstGeom>
        </p:spPr>
        <p:txBody>
          <a:bodyPr>
            <a:normAutofit/>
          </a:bodyPr>
          <a:lstStyle/>
          <a:p>
            <a:endParaRPr lang="en-US" dirty="0"/>
          </a:p>
        </p:txBody>
      </p:sp>
      <p:sp>
        <p:nvSpPr>
          <p:cNvPr id="10" name="Content Placeholder 10">
            <a:extLst>
              <a:ext uri="{FF2B5EF4-FFF2-40B4-BE49-F238E27FC236}">
                <a16:creationId xmlns:a16="http://schemas.microsoft.com/office/drawing/2014/main" id="{0CFA4CCF-323F-4998-B6BF-56207329CDA8}"/>
              </a:ext>
            </a:extLst>
          </p:cNvPr>
          <p:cNvSpPr>
            <a:spLocks noGrp="1"/>
          </p:cNvSpPr>
          <p:nvPr>
            <p:ph idx="1"/>
          </p:nvPr>
        </p:nvSpPr>
        <p:spPr>
          <a:xfrm>
            <a:off x="5133975" y="952368"/>
            <a:ext cx="6257926" cy="1773893"/>
          </a:xfrm>
          <a:prstGeom prst="rect">
            <a:avLst/>
          </a:prstGeom>
        </p:spPr>
        <p:txBody>
          <a:bodyPr>
            <a:normAutofit/>
          </a:bodyPr>
          <a:lstStyle>
            <a:lvl1pPr marL="0" indent="0">
              <a:lnSpc>
                <a:spcPct val="100000"/>
              </a:lnSpc>
              <a:buNone/>
              <a:defRPr sz="1800"/>
            </a:lvl1pPr>
          </a:lstStyle>
          <a:p>
            <a:endParaRPr lang="en-US" dirty="0"/>
          </a:p>
        </p:txBody>
      </p:sp>
      <p:cxnSp>
        <p:nvCxnSpPr>
          <p:cNvPr id="13" name="Straight Connector 12">
            <a:extLst>
              <a:ext uri="{FF2B5EF4-FFF2-40B4-BE49-F238E27FC236}">
                <a16:creationId xmlns:a16="http://schemas.microsoft.com/office/drawing/2014/main" id="{DFFFF70A-3EED-4002-B2F8-FB8301C80C77}"/>
              </a:ext>
              <a:ext uri="{C183D7F6-B498-43B3-948B-1728B52AA6E4}">
                <adec:decorative xmlns:adec="http://schemas.microsoft.com/office/drawing/2017/decorative" val="1"/>
              </a:ext>
            </a:extLst>
          </p:cNvPr>
          <p:cNvCxnSpPr>
            <a:cxnSpLocks/>
          </p:cNvCxnSpPr>
          <p:nvPr userDrawn="1"/>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Picture Placeholder 17">
            <a:extLst>
              <a:ext uri="{FF2B5EF4-FFF2-40B4-BE49-F238E27FC236}">
                <a16:creationId xmlns:a16="http://schemas.microsoft.com/office/drawing/2014/main" id="{DD78C1EE-0224-4362-B796-4CC7B06992BD}"/>
              </a:ext>
            </a:extLst>
          </p:cNvPr>
          <p:cNvSpPr>
            <a:spLocks noGrp="1"/>
          </p:cNvSpPr>
          <p:nvPr>
            <p:ph type="pic" sz="quarter" idx="13" hasCustomPrompt="1"/>
          </p:nvPr>
        </p:nvSpPr>
        <p:spPr>
          <a:xfrm>
            <a:off x="800099" y="3048000"/>
            <a:ext cx="5133990" cy="2737531"/>
          </a:xfrm>
          <a:prstGeom prst="rect">
            <a:avLst/>
          </a:prstGeom>
        </p:spPr>
        <p:txBody>
          <a:bodyPr/>
          <a:lstStyle>
            <a:lvl1pPr marL="0" indent="0" algn="ctr">
              <a:buNone/>
              <a:defRPr/>
            </a:lvl1pPr>
          </a:lstStyle>
          <a:p>
            <a:r>
              <a:rPr lang="en-US" dirty="0"/>
              <a:t>Insert photo here</a:t>
            </a:r>
          </a:p>
        </p:txBody>
      </p:sp>
      <p:sp>
        <p:nvSpPr>
          <p:cNvPr id="21" name="Picture Placeholder 17">
            <a:extLst>
              <a:ext uri="{FF2B5EF4-FFF2-40B4-BE49-F238E27FC236}">
                <a16:creationId xmlns:a16="http://schemas.microsoft.com/office/drawing/2014/main" id="{2C1748F4-2D05-4407-8CB0-D854F9602DA3}"/>
              </a:ext>
            </a:extLst>
          </p:cNvPr>
          <p:cNvSpPr>
            <a:spLocks noGrp="1"/>
          </p:cNvSpPr>
          <p:nvPr>
            <p:ph type="pic" sz="quarter" idx="14" hasCustomPrompt="1"/>
          </p:nvPr>
        </p:nvSpPr>
        <p:spPr>
          <a:xfrm>
            <a:off x="6209621" y="3048000"/>
            <a:ext cx="5182278" cy="2737531"/>
          </a:xfrm>
          <a:prstGeom prst="rect">
            <a:avLst/>
          </a:prstGeom>
        </p:spPr>
        <p:txBody>
          <a:bodyPr/>
          <a:lstStyle>
            <a:lvl1pPr marL="0" indent="0" algn="ctr">
              <a:buNone/>
              <a:defRPr/>
            </a:lvl1pPr>
          </a:lstStyle>
          <a:p>
            <a:r>
              <a:rPr lang="en-US" dirty="0"/>
              <a:t>Insert photo here</a:t>
            </a:r>
          </a:p>
        </p:txBody>
      </p:sp>
      <p:sp>
        <p:nvSpPr>
          <p:cNvPr id="14" name="Footer Placeholder 7">
            <a:extLst>
              <a:ext uri="{FF2B5EF4-FFF2-40B4-BE49-F238E27FC236}">
                <a16:creationId xmlns:a16="http://schemas.microsoft.com/office/drawing/2014/main" id="{59837BA4-E3C3-4F0D-A113-75128BC03EF4}"/>
              </a:ext>
            </a:extLst>
          </p:cNvPr>
          <p:cNvSpPr>
            <a:spLocks noGrp="1"/>
          </p:cNvSpPr>
          <p:nvPr>
            <p:ph type="ftr" sz="quarter" idx="11"/>
          </p:nvPr>
        </p:nvSpPr>
        <p:spPr>
          <a:xfrm>
            <a:off x="715383" y="6356350"/>
            <a:ext cx="4539727" cy="365125"/>
          </a:xfrm>
          <a:prstGeom prst="rect">
            <a:avLst/>
          </a:prstGeom>
        </p:spPr>
        <p:txBody>
          <a:bodyPr/>
          <a:lstStyle>
            <a:lvl1pPr>
              <a:defRPr/>
            </a:lvl1pPr>
          </a:lstStyle>
          <a:p>
            <a:r>
              <a:rPr lang="en-US" dirty="0"/>
              <a:t>PRESENTATION TITLE</a:t>
            </a:r>
          </a:p>
        </p:txBody>
      </p:sp>
      <p:sp>
        <p:nvSpPr>
          <p:cNvPr id="15" name="Date Placeholder 1">
            <a:extLst>
              <a:ext uri="{FF2B5EF4-FFF2-40B4-BE49-F238E27FC236}">
                <a16:creationId xmlns:a16="http://schemas.microsoft.com/office/drawing/2014/main" id="{5DA65157-50C9-4A85-912D-6DC9A606192F}"/>
              </a:ext>
            </a:extLst>
          </p:cNvPr>
          <p:cNvSpPr>
            <a:spLocks noGrp="1"/>
          </p:cNvSpPr>
          <p:nvPr>
            <p:ph type="dt" sz="half" idx="10"/>
          </p:nvPr>
        </p:nvSpPr>
        <p:spPr>
          <a:xfrm>
            <a:off x="8369448" y="6356350"/>
            <a:ext cx="2592594" cy="365125"/>
          </a:xfrm>
          <a:prstGeom prst="rect">
            <a:avLst/>
          </a:prstGeom>
        </p:spPr>
        <p:txBody>
          <a:bodyPr/>
          <a:lstStyle/>
          <a:p>
            <a:r>
              <a:rPr lang="en-US"/>
              <a:t>2/11/20XX</a:t>
            </a:r>
          </a:p>
        </p:txBody>
      </p:sp>
      <p:sp>
        <p:nvSpPr>
          <p:cNvPr id="16" name="Slide Number Placeholder 6">
            <a:extLst>
              <a:ext uri="{FF2B5EF4-FFF2-40B4-BE49-F238E27FC236}">
                <a16:creationId xmlns:a16="http://schemas.microsoft.com/office/drawing/2014/main" id="{9DE415B0-F0C3-4971-8C76-0D54D6407C42}"/>
              </a:ext>
            </a:extLst>
          </p:cNvPr>
          <p:cNvSpPr>
            <a:spLocks noGrp="1"/>
          </p:cNvSpPr>
          <p:nvPr>
            <p:ph type="sldNum" sz="quarter" idx="12"/>
          </p:nvPr>
        </p:nvSpPr>
        <p:spPr>
          <a:xfrm>
            <a:off x="10919012" y="6356350"/>
            <a:ext cx="672354" cy="365125"/>
          </a:xfrm>
          <a:prstGeom prst="rect">
            <a:avLst/>
          </a:prstGeom>
        </p:spPr>
        <p:txBody>
          <a:bodyPr/>
          <a:lstStyle/>
          <a:p>
            <a:fld id="{A53D7EE4-1EDB-42FD-B6B7-A82C9F31F0F4}" type="slidenum">
              <a:rPr lang="en-US" smtClean="0"/>
              <a:t>‹#›</a:t>
            </a:fld>
            <a:endParaRPr lang="en-US"/>
          </a:p>
        </p:txBody>
      </p:sp>
    </p:spTree>
    <p:extLst>
      <p:ext uri="{BB962C8B-B14F-4D97-AF65-F5344CB8AC3E}">
        <p14:creationId xmlns:p14="http://schemas.microsoft.com/office/powerpoint/2010/main" val="12512096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D5221BF9-9559-4D62-ADC6-2362970143F9}"/>
              </a:ext>
            </a:extLst>
          </p:cNvPr>
          <p:cNvSpPr>
            <a:spLocks noGrp="1"/>
          </p:cNvSpPr>
          <p:nvPr>
            <p:ph type="title" hasCustomPrompt="1"/>
          </p:nvPr>
        </p:nvSpPr>
        <p:spPr>
          <a:xfrm>
            <a:off x="695325" y="888999"/>
            <a:ext cx="10798176" cy="1051914"/>
          </a:xfrm>
          <a:prstGeom prst="rect">
            <a:avLst/>
          </a:prstGeom>
        </p:spPr>
        <p:txBody>
          <a:bodyPr/>
          <a:lstStyle>
            <a:lvl1pPr algn="r">
              <a:defRPr/>
            </a:lvl1pPr>
          </a:lstStyle>
          <a:p>
            <a:r>
              <a:rPr lang="en-US" dirty="0" err="1"/>
              <a:t>ClICK</a:t>
            </a:r>
            <a:r>
              <a:rPr lang="en-US" dirty="0"/>
              <a:t> TO ADD TITLE</a:t>
            </a:r>
          </a:p>
        </p:txBody>
      </p:sp>
      <p:cxnSp>
        <p:nvCxnSpPr>
          <p:cNvPr id="7" name="Straight Connector 6">
            <a:extLst>
              <a:ext uri="{FF2B5EF4-FFF2-40B4-BE49-F238E27FC236}">
                <a16:creationId xmlns:a16="http://schemas.microsoft.com/office/drawing/2014/main" id="{7FB4C3E1-495D-437D-A1DB-87F3028BBA42}"/>
              </a:ext>
              <a:ext uri="{C183D7F6-B498-43B3-948B-1728B52AA6E4}">
                <adec:decorative xmlns:adec="http://schemas.microsoft.com/office/drawing/2017/decorative" val="1"/>
              </a:ext>
            </a:extLst>
          </p:cNvPr>
          <p:cNvCxnSpPr>
            <a:cxnSpLocks/>
          </p:cNvCxnSpPr>
          <p:nvPr userDrawn="1"/>
        </p:nvCxnSpPr>
        <p:spPr>
          <a:xfrm>
            <a:off x="9751536"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6AAB131D-0F50-4923-96D1-8C59A3D8EEC3}"/>
              </a:ext>
            </a:extLst>
          </p:cNvPr>
          <p:cNvSpPr>
            <a:spLocks noGrp="1"/>
          </p:cNvSpPr>
          <p:nvPr>
            <p:ph sz="quarter" idx="13" hasCustomPrompt="1"/>
          </p:nvPr>
        </p:nvSpPr>
        <p:spPr>
          <a:xfrm>
            <a:off x="1762875" y="2386654"/>
            <a:ext cx="8663075" cy="3310890"/>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8" name="Footer Placeholder 9">
            <a:extLst>
              <a:ext uri="{FF2B5EF4-FFF2-40B4-BE49-F238E27FC236}">
                <a16:creationId xmlns:a16="http://schemas.microsoft.com/office/drawing/2014/main" id="{F30DBE8A-9D17-4F79-86F8-9FEA11DF06E9}"/>
              </a:ext>
            </a:extLst>
          </p:cNvPr>
          <p:cNvSpPr>
            <a:spLocks noGrp="1"/>
          </p:cNvSpPr>
          <p:nvPr>
            <p:ph type="ftr" sz="quarter" idx="11"/>
          </p:nvPr>
        </p:nvSpPr>
        <p:spPr>
          <a:xfrm>
            <a:off x="715383" y="6356350"/>
            <a:ext cx="4539727" cy="365125"/>
          </a:xfrm>
        </p:spPr>
        <p:txBody>
          <a:bodyPr/>
          <a:lstStyle>
            <a:lvl1pPr>
              <a:defRPr/>
            </a:lvl1pPr>
          </a:lstStyle>
          <a:p>
            <a:r>
              <a:rPr lang="en-US" dirty="0"/>
              <a:t>PRESENTATION TITLE</a:t>
            </a:r>
          </a:p>
        </p:txBody>
      </p:sp>
      <p:sp>
        <p:nvSpPr>
          <p:cNvPr id="9" name="Date Placeholder 8">
            <a:extLst>
              <a:ext uri="{FF2B5EF4-FFF2-40B4-BE49-F238E27FC236}">
                <a16:creationId xmlns:a16="http://schemas.microsoft.com/office/drawing/2014/main" id="{FC9023F8-E1A8-4C1E-B745-6658DCD6718F}"/>
              </a:ext>
            </a:extLst>
          </p:cNvPr>
          <p:cNvSpPr>
            <a:spLocks noGrp="1"/>
          </p:cNvSpPr>
          <p:nvPr>
            <p:ph type="dt" sz="half" idx="10"/>
          </p:nvPr>
        </p:nvSpPr>
        <p:spPr>
          <a:xfrm>
            <a:off x="8369448" y="6356350"/>
            <a:ext cx="2592594" cy="365125"/>
          </a:xfrm>
        </p:spPr>
        <p:txBody>
          <a:bodyPr/>
          <a:lstStyle/>
          <a:p>
            <a:r>
              <a:rPr lang="en-US"/>
              <a:t>2/11/20XX</a:t>
            </a:r>
          </a:p>
        </p:txBody>
      </p:sp>
      <p:sp>
        <p:nvSpPr>
          <p:cNvPr id="10" name="Slide Number Placeholder 10">
            <a:extLst>
              <a:ext uri="{FF2B5EF4-FFF2-40B4-BE49-F238E27FC236}">
                <a16:creationId xmlns:a16="http://schemas.microsoft.com/office/drawing/2014/main" id="{E51CCEBF-A77A-4DDA-94D4-73646D552252}"/>
              </a:ext>
            </a:extLst>
          </p:cNvPr>
          <p:cNvSpPr>
            <a:spLocks noGrp="1"/>
          </p:cNvSpPr>
          <p:nvPr>
            <p:ph type="sldNum" sz="quarter" idx="12"/>
          </p:nvPr>
        </p:nvSpPr>
        <p:spPr>
          <a:xfrm>
            <a:off x="10919012" y="6356350"/>
            <a:ext cx="672354" cy="365125"/>
          </a:xfrm>
        </p:spPr>
        <p:txBody>
          <a:bodyPr/>
          <a:lstStyle/>
          <a:p>
            <a:fld id="{0303F77D-1BEF-481A-B8C1-15974ED46EB7}" type="slidenum">
              <a:rPr lang="en-US" smtClean="0"/>
              <a:t>‹#›</a:t>
            </a:fld>
            <a:endParaRPr lang="en-US"/>
          </a:p>
        </p:txBody>
      </p:sp>
    </p:spTree>
    <p:extLst>
      <p:ext uri="{BB962C8B-B14F-4D97-AF65-F5344CB8AC3E}">
        <p14:creationId xmlns:p14="http://schemas.microsoft.com/office/powerpoint/2010/main" val="35440947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6371D84D-B708-4A20-8D50-CDA4E3EC6F9C}"/>
              </a:ext>
            </a:extLst>
          </p:cNvPr>
          <p:cNvSpPr>
            <a:spLocks noGrp="1"/>
          </p:cNvSpPr>
          <p:nvPr>
            <p:ph type="pic" sz="quarter" idx="13" hasCustomPrompt="1"/>
          </p:nvPr>
        </p:nvSpPr>
        <p:spPr>
          <a:xfrm>
            <a:off x="0" y="0"/>
            <a:ext cx="12192000" cy="6858000"/>
          </a:xfrm>
          <a:custGeom>
            <a:avLst/>
            <a:gdLst>
              <a:gd name="connsiteX0" fmla="*/ 800476 w 12192000"/>
              <a:gd name="connsiteY0" fmla="*/ 6126480 h 6858000"/>
              <a:gd name="connsiteX1" fmla="*/ 800476 w 12192000"/>
              <a:gd name="connsiteY1" fmla="*/ 6144768 h 6858000"/>
              <a:gd name="connsiteX2" fmla="*/ 11407516 w 12192000"/>
              <a:gd name="connsiteY2" fmla="*/ 6144768 h 6858000"/>
              <a:gd name="connsiteX3" fmla="*/ 11407516 w 12192000"/>
              <a:gd name="connsiteY3" fmla="*/ 6126480 h 6858000"/>
              <a:gd name="connsiteX4" fmla="*/ 800476 w 12192000"/>
              <a:gd name="connsiteY4" fmla="*/ 701040 h 6858000"/>
              <a:gd name="connsiteX5" fmla="*/ 800476 w 12192000"/>
              <a:gd name="connsiteY5" fmla="*/ 746759 h 6858000"/>
              <a:gd name="connsiteX6" fmla="*/ 11407516 w 12192000"/>
              <a:gd name="connsiteY6" fmla="*/ 746759 h 6858000"/>
              <a:gd name="connsiteX7" fmla="*/ 11407516 w 12192000"/>
              <a:gd name="connsiteY7" fmla="*/ 701040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800476" y="6126480"/>
                </a:moveTo>
                <a:lnTo>
                  <a:pt x="800476" y="6144768"/>
                </a:lnTo>
                <a:lnTo>
                  <a:pt x="11407516" y="6144768"/>
                </a:lnTo>
                <a:lnTo>
                  <a:pt x="11407516" y="6126480"/>
                </a:lnTo>
                <a:close/>
                <a:moveTo>
                  <a:pt x="800476" y="701040"/>
                </a:moveTo>
                <a:lnTo>
                  <a:pt x="800476" y="746759"/>
                </a:lnTo>
                <a:lnTo>
                  <a:pt x="11407516" y="746759"/>
                </a:lnTo>
                <a:lnTo>
                  <a:pt x="11407516" y="701040"/>
                </a:lnTo>
                <a:close/>
                <a:moveTo>
                  <a:pt x="0" y="0"/>
                </a:moveTo>
                <a:lnTo>
                  <a:pt x="12192000" y="0"/>
                </a:lnTo>
                <a:lnTo>
                  <a:pt x="12192000" y="6858000"/>
                </a:lnTo>
                <a:lnTo>
                  <a:pt x="0" y="6858000"/>
                </a:lnTo>
                <a:close/>
              </a:path>
            </a:pathLst>
          </a:custGeom>
        </p:spPr>
        <p:txBody>
          <a:bodyPr wrap="square">
            <a:noAutofit/>
          </a:bodyPr>
          <a:lstStyle>
            <a:lvl1pPr marL="0" indent="0" algn="ctr">
              <a:buNone/>
              <a:defRPr/>
            </a:lvl1pPr>
          </a:lstStyle>
          <a:p>
            <a:r>
              <a:rPr lang="en-US" dirty="0"/>
              <a:t>Insert photo here</a:t>
            </a:r>
          </a:p>
        </p:txBody>
      </p:sp>
      <p:sp>
        <p:nvSpPr>
          <p:cNvPr id="2" name="Title 1">
            <a:extLst>
              <a:ext uri="{FF2B5EF4-FFF2-40B4-BE49-F238E27FC236}">
                <a16:creationId xmlns:a16="http://schemas.microsoft.com/office/drawing/2014/main" id="{21A03AD3-C316-411C-9844-6C8D950DC403}"/>
              </a:ext>
            </a:extLst>
          </p:cNvPr>
          <p:cNvSpPr>
            <a:spLocks noGrp="1"/>
          </p:cNvSpPr>
          <p:nvPr>
            <p:ph type="title" hasCustomPrompt="1"/>
          </p:nvPr>
        </p:nvSpPr>
        <p:spPr>
          <a:xfrm>
            <a:off x="6601766" y="1837677"/>
            <a:ext cx="4930901" cy="2334828"/>
          </a:xfrm>
          <a:prstGeom prst="rect">
            <a:avLst/>
          </a:prstGeom>
        </p:spPr>
        <p:txBody>
          <a:bodyPr/>
          <a:lstStyle>
            <a:lvl1pPr algn="r">
              <a:defRPr cap="none">
                <a:solidFill>
                  <a:schemeClr val="bg1"/>
                </a:solidFill>
                <a:effectLst>
                  <a:outerShdw blurRad="38100" dist="38100" dir="2700000" algn="tl">
                    <a:srgbClr val="000000">
                      <a:alpha val="43137"/>
                    </a:srgbClr>
                  </a:outerShdw>
                </a:effectLst>
              </a:defRPr>
            </a:lvl1pPr>
          </a:lstStyle>
          <a:p>
            <a:r>
              <a:rPr lang="en-US" dirty="0"/>
              <a:t>Insert text here</a:t>
            </a:r>
          </a:p>
        </p:txBody>
      </p:sp>
      <p:sp>
        <p:nvSpPr>
          <p:cNvPr id="25" name="Subtitle 2">
            <a:extLst>
              <a:ext uri="{FF2B5EF4-FFF2-40B4-BE49-F238E27FC236}">
                <a16:creationId xmlns:a16="http://schemas.microsoft.com/office/drawing/2014/main" id="{F00A8C60-C81E-4C2C-AB11-00AE1AC04ECE}"/>
              </a:ext>
            </a:extLst>
          </p:cNvPr>
          <p:cNvSpPr>
            <a:spLocks noGrp="1"/>
          </p:cNvSpPr>
          <p:nvPr>
            <p:ph type="subTitle" idx="1" hasCustomPrompt="1"/>
          </p:nvPr>
        </p:nvSpPr>
        <p:spPr>
          <a:xfrm>
            <a:off x="6347532" y="4408305"/>
            <a:ext cx="5175797" cy="909420"/>
          </a:xfrm>
          <a:prstGeom prst="rect">
            <a:avLst/>
          </a:prstGeom>
        </p:spPr>
        <p:txBody>
          <a:bodyPr anchor="t">
            <a:normAutofit/>
          </a:bodyPr>
          <a:lstStyle>
            <a:lvl1pPr marL="0" indent="0" algn="r">
              <a:buNone/>
              <a:defRPr sz="2800">
                <a:solidFill>
                  <a:schemeClr val="bg1"/>
                </a:solidFill>
                <a:effectLst>
                  <a:outerShdw blurRad="38100" dist="38100" dir="2700000" algn="tl">
                    <a:srgbClr val="000000">
                      <a:alpha val="43137"/>
                    </a:srgbClr>
                  </a:outerShdw>
                </a:effectLst>
              </a:defRPr>
            </a:lvl1pPr>
          </a:lstStyle>
          <a:p>
            <a:r>
              <a:rPr lang="en-US" sz="1800" dirty="0">
                <a:solidFill>
                  <a:schemeClr val="bg1"/>
                </a:solidFill>
              </a:rPr>
              <a:t>Insert subtitle here</a:t>
            </a:r>
          </a:p>
        </p:txBody>
      </p:sp>
      <p:sp>
        <p:nvSpPr>
          <p:cNvPr id="14" name="Footer Placeholder 4">
            <a:extLst>
              <a:ext uri="{FF2B5EF4-FFF2-40B4-BE49-F238E27FC236}">
                <a16:creationId xmlns:a16="http://schemas.microsoft.com/office/drawing/2014/main" id="{9F7D24C8-FDC6-4FCE-85C6-520D6469380F}"/>
              </a:ext>
            </a:extLst>
          </p:cNvPr>
          <p:cNvSpPr>
            <a:spLocks noGrp="1"/>
          </p:cNvSpPr>
          <p:nvPr>
            <p:ph type="ftr" sz="quarter" idx="11"/>
          </p:nvPr>
        </p:nvSpPr>
        <p:spPr>
          <a:xfrm>
            <a:off x="715383" y="6356350"/>
            <a:ext cx="4539727" cy="365125"/>
          </a:xfrm>
        </p:spPr>
        <p:txBody>
          <a:bodyPr/>
          <a:lstStyle>
            <a:lvl1pPr>
              <a:defRPr>
                <a:solidFill>
                  <a:schemeClr val="bg1"/>
                </a:solidFill>
                <a:effectLst>
                  <a:outerShdw blurRad="38100" dist="38100" dir="2700000" algn="tl">
                    <a:srgbClr val="000000">
                      <a:alpha val="43137"/>
                    </a:srgbClr>
                  </a:outerShdw>
                </a:effectLst>
              </a:defRPr>
            </a:lvl1pPr>
          </a:lstStyle>
          <a:p>
            <a:r>
              <a:rPr lang="en-US"/>
              <a:t>PRESENTATION TITLE</a:t>
            </a:r>
            <a:endParaRPr lang="en-US" dirty="0"/>
          </a:p>
        </p:txBody>
      </p:sp>
      <p:sp>
        <p:nvSpPr>
          <p:cNvPr id="15" name="Date Placeholder 3">
            <a:extLst>
              <a:ext uri="{FF2B5EF4-FFF2-40B4-BE49-F238E27FC236}">
                <a16:creationId xmlns:a16="http://schemas.microsoft.com/office/drawing/2014/main" id="{450E2155-DD21-4098-82EF-B19C466B239E}"/>
              </a:ext>
            </a:extLst>
          </p:cNvPr>
          <p:cNvSpPr>
            <a:spLocks noGrp="1"/>
          </p:cNvSpPr>
          <p:nvPr>
            <p:ph type="dt" sz="half" idx="10"/>
          </p:nvPr>
        </p:nvSpPr>
        <p:spPr>
          <a:xfrm>
            <a:off x="8369448" y="6356350"/>
            <a:ext cx="2592594" cy="365125"/>
          </a:xfrm>
        </p:spPr>
        <p:txBody>
          <a:bodyPr/>
          <a:lstStyle>
            <a:lvl1pPr>
              <a:defRPr>
                <a:solidFill>
                  <a:schemeClr val="bg1"/>
                </a:solidFill>
                <a:effectLst>
                  <a:outerShdw blurRad="38100" dist="38100" dir="2700000" algn="tl">
                    <a:srgbClr val="000000">
                      <a:alpha val="43137"/>
                    </a:srgbClr>
                  </a:outerShdw>
                </a:effectLst>
              </a:defRPr>
            </a:lvl1pPr>
          </a:lstStyle>
          <a:p>
            <a:r>
              <a:rPr lang="en-US"/>
              <a:t>2/11/20XX</a:t>
            </a:r>
          </a:p>
        </p:txBody>
      </p:sp>
      <p:sp>
        <p:nvSpPr>
          <p:cNvPr id="16" name="Slide Number Placeholder 5">
            <a:extLst>
              <a:ext uri="{FF2B5EF4-FFF2-40B4-BE49-F238E27FC236}">
                <a16:creationId xmlns:a16="http://schemas.microsoft.com/office/drawing/2014/main" id="{130CB194-35B9-4229-9CFE-5C3B911EC2A3}"/>
              </a:ext>
            </a:extLst>
          </p:cNvPr>
          <p:cNvSpPr>
            <a:spLocks noGrp="1"/>
          </p:cNvSpPr>
          <p:nvPr>
            <p:ph type="sldNum" sz="quarter" idx="12"/>
          </p:nvPr>
        </p:nvSpPr>
        <p:spPr>
          <a:xfrm>
            <a:off x="10919012" y="6356350"/>
            <a:ext cx="672354" cy="365125"/>
          </a:xfrm>
        </p:spPr>
        <p:txBody>
          <a:bodyPr/>
          <a:lstStyle>
            <a:lvl1pPr>
              <a:defRPr>
                <a:solidFill>
                  <a:schemeClr val="bg1"/>
                </a:solidFill>
                <a:effectLst>
                  <a:outerShdw blurRad="38100" dist="38100" dir="2700000" algn="tl">
                    <a:srgbClr val="000000">
                      <a:alpha val="43137"/>
                    </a:srgbClr>
                  </a:outerShdw>
                </a:effectLst>
              </a:defRPr>
            </a:lvl1pPr>
          </a:lstStyle>
          <a:p>
            <a:fld id="{A2AE2B76-F97F-4BE2-8670-72276A5F21A5}" type="slidenum">
              <a:rPr lang="en-US" smtClean="0"/>
              <a:pPr/>
              <a:t>‹#›</a:t>
            </a:fld>
            <a:endParaRPr lang="en-US"/>
          </a:p>
        </p:txBody>
      </p:sp>
      <p:cxnSp>
        <p:nvCxnSpPr>
          <p:cNvPr id="8" name="Straight Connector 7">
            <a:extLst>
              <a:ext uri="{FF2B5EF4-FFF2-40B4-BE49-F238E27FC236}">
                <a16:creationId xmlns:a16="http://schemas.microsoft.com/office/drawing/2014/main" id="{EBDF219B-DD0E-4D26-8B59-3FE43A252543}"/>
              </a:ext>
              <a:ext uri="{C183D7F6-B498-43B3-948B-1728B52AA6E4}">
                <adec:decorative xmlns:adec="http://schemas.microsoft.com/office/drawing/2017/decorative" val="1"/>
              </a:ext>
            </a:extLst>
          </p:cNvPr>
          <p:cNvCxnSpPr>
            <a:cxnSpLocks/>
          </p:cNvCxnSpPr>
          <p:nvPr userDrawn="1"/>
        </p:nvCxnSpPr>
        <p:spPr>
          <a:xfrm>
            <a:off x="800476" y="723900"/>
            <a:ext cx="10610474" cy="0"/>
          </a:xfrm>
          <a:prstGeom prst="line">
            <a:avLst/>
          </a:prstGeom>
          <a:ln w="44450">
            <a:solidFill>
              <a:srgbClr val="FFFFFF"/>
            </a:solidFill>
          </a:ln>
          <a:effectLst>
            <a:outerShdw blurRad="50800" dist="25400" dir="2700000" sx="99000" sy="99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31801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4AF5EEA-9558-4337-9ACE-82229DCBB0CA}"/>
              </a:ext>
            </a:extLst>
          </p:cNvPr>
          <p:cNvSpPr>
            <a:spLocks noGrp="1"/>
          </p:cNvSpPr>
          <p:nvPr>
            <p:ph type="pic" sz="quarter" idx="13"/>
          </p:nvPr>
        </p:nvSpPr>
        <p:spPr>
          <a:xfrm>
            <a:off x="745416" y="2344738"/>
            <a:ext cx="2282825" cy="2282825"/>
          </a:xfrm>
          <a:prstGeom prst="rect">
            <a:avLst/>
          </a:prstGeom>
        </p:spPr>
        <p:txBody>
          <a:bodyPr/>
          <a:lstStyle/>
          <a:p>
            <a:endParaRPr lang="en-US"/>
          </a:p>
        </p:txBody>
      </p:sp>
      <p:sp>
        <p:nvSpPr>
          <p:cNvPr id="18" name="Picture Placeholder 2">
            <a:extLst>
              <a:ext uri="{FF2B5EF4-FFF2-40B4-BE49-F238E27FC236}">
                <a16:creationId xmlns:a16="http://schemas.microsoft.com/office/drawing/2014/main" id="{DAE68569-200F-4496-8516-177EB8F8155D}"/>
              </a:ext>
            </a:extLst>
          </p:cNvPr>
          <p:cNvSpPr>
            <a:spLocks noGrp="1"/>
          </p:cNvSpPr>
          <p:nvPr>
            <p:ph type="pic" sz="quarter" idx="14"/>
          </p:nvPr>
        </p:nvSpPr>
        <p:spPr>
          <a:xfrm>
            <a:off x="3549248" y="2344738"/>
            <a:ext cx="2282825" cy="2282825"/>
          </a:xfrm>
          <a:prstGeom prst="rect">
            <a:avLst/>
          </a:prstGeom>
        </p:spPr>
        <p:txBody>
          <a:bodyPr/>
          <a:lstStyle/>
          <a:p>
            <a:endParaRPr lang="en-US"/>
          </a:p>
        </p:txBody>
      </p:sp>
      <p:sp>
        <p:nvSpPr>
          <p:cNvPr id="19" name="Picture Placeholder 2">
            <a:extLst>
              <a:ext uri="{FF2B5EF4-FFF2-40B4-BE49-F238E27FC236}">
                <a16:creationId xmlns:a16="http://schemas.microsoft.com/office/drawing/2014/main" id="{6CE6DA7D-66DF-44A0-9B20-F19178877085}"/>
              </a:ext>
            </a:extLst>
          </p:cNvPr>
          <p:cNvSpPr>
            <a:spLocks noGrp="1"/>
          </p:cNvSpPr>
          <p:nvPr>
            <p:ph type="pic" sz="quarter" idx="15"/>
          </p:nvPr>
        </p:nvSpPr>
        <p:spPr>
          <a:xfrm>
            <a:off x="6356280" y="2344738"/>
            <a:ext cx="2282825" cy="2282825"/>
          </a:xfrm>
          <a:prstGeom prst="rect">
            <a:avLst/>
          </a:prstGeom>
        </p:spPr>
        <p:txBody>
          <a:bodyPr/>
          <a:lstStyle/>
          <a:p>
            <a:endParaRPr lang="en-US"/>
          </a:p>
        </p:txBody>
      </p:sp>
      <p:sp>
        <p:nvSpPr>
          <p:cNvPr id="21" name="Picture Placeholder 2">
            <a:extLst>
              <a:ext uri="{FF2B5EF4-FFF2-40B4-BE49-F238E27FC236}">
                <a16:creationId xmlns:a16="http://schemas.microsoft.com/office/drawing/2014/main" id="{F9B03A63-B294-4424-AB84-E53F617D2441}"/>
              </a:ext>
            </a:extLst>
          </p:cNvPr>
          <p:cNvSpPr>
            <a:spLocks noGrp="1"/>
          </p:cNvSpPr>
          <p:nvPr>
            <p:ph type="pic" sz="quarter" idx="16"/>
          </p:nvPr>
        </p:nvSpPr>
        <p:spPr>
          <a:xfrm>
            <a:off x="9162844" y="2344738"/>
            <a:ext cx="2282825" cy="2282825"/>
          </a:xfrm>
          <a:prstGeom prst="rect">
            <a:avLst/>
          </a:prstGeom>
        </p:spPr>
        <p:txBody>
          <a:bodyPr/>
          <a:lstStyle/>
          <a:p>
            <a:endParaRPr lang="en-US"/>
          </a:p>
        </p:txBody>
      </p:sp>
      <p:sp>
        <p:nvSpPr>
          <p:cNvPr id="9" name="Title 2">
            <a:extLst>
              <a:ext uri="{FF2B5EF4-FFF2-40B4-BE49-F238E27FC236}">
                <a16:creationId xmlns:a16="http://schemas.microsoft.com/office/drawing/2014/main" id="{1DFFB204-6AE4-4FC9-9B60-312D7206B03F}"/>
              </a:ext>
            </a:extLst>
          </p:cNvPr>
          <p:cNvSpPr>
            <a:spLocks noGrp="1"/>
          </p:cNvSpPr>
          <p:nvPr>
            <p:ph type="title"/>
          </p:nvPr>
        </p:nvSpPr>
        <p:spPr>
          <a:xfrm>
            <a:off x="695325" y="888999"/>
            <a:ext cx="10798176" cy="1051914"/>
          </a:xfrm>
          <a:prstGeom prst="rect">
            <a:avLst/>
          </a:prstGeom>
        </p:spPr>
        <p:txBody>
          <a:bodyPr/>
          <a:lstStyle/>
          <a:p>
            <a:endParaRPr lang="en-US" dirty="0"/>
          </a:p>
        </p:txBody>
      </p:sp>
      <p:cxnSp>
        <p:nvCxnSpPr>
          <p:cNvPr id="10" name="Straight Connector 9">
            <a:extLst>
              <a:ext uri="{FF2B5EF4-FFF2-40B4-BE49-F238E27FC236}">
                <a16:creationId xmlns:a16="http://schemas.microsoft.com/office/drawing/2014/main" id="{E7B3A45C-71C1-4ADC-89E0-AF6924CA17F4}"/>
              </a:ext>
              <a:ext uri="{C183D7F6-B498-43B3-948B-1728B52AA6E4}">
                <adec:decorative xmlns:adec="http://schemas.microsoft.com/office/drawing/2017/decorative" val="1"/>
              </a:ext>
            </a:extLst>
          </p:cNvPr>
          <p:cNvCxnSpPr>
            <a:cxnSpLocks/>
          </p:cNvCxnSpPr>
          <p:nvPr userDrawn="1"/>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Footer Placeholder 9">
            <a:extLst>
              <a:ext uri="{FF2B5EF4-FFF2-40B4-BE49-F238E27FC236}">
                <a16:creationId xmlns:a16="http://schemas.microsoft.com/office/drawing/2014/main" id="{B9239148-0308-46C3-9FF0-4027CC8E85E7}"/>
              </a:ext>
            </a:extLst>
          </p:cNvPr>
          <p:cNvSpPr>
            <a:spLocks noGrp="1"/>
          </p:cNvSpPr>
          <p:nvPr>
            <p:ph type="ftr" sz="quarter" idx="11"/>
          </p:nvPr>
        </p:nvSpPr>
        <p:spPr>
          <a:xfrm>
            <a:off x="715383" y="6356350"/>
            <a:ext cx="4539727" cy="365125"/>
          </a:xfrm>
        </p:spPr>
        <p:txBody>
          <a:bodyPr/>
          <a:lstStyle>
            <a:lvl1pPr>
              <a:defRPr/>
            </a:lvl1pPr>
          </a:lstStyle>
          <a:p>
            <a:r>
              <a:rPr lang="en-US" dirty="0"/>
              <a:t>PRESENTATION TITLE</a:t>
            </a:r>
          </a:p>
        </p:txBody>
      </p:sp>
      <p:sp>
        <p:nvSpPr>
          <p:cNvPr id="13" name="Date Placeholder 8">
            <a:extLst>
              <a:ext uri="{FF2B5EF4-FFF2-40B4-BE49-F238E27FC236}">
                <a16:creationId xmlns:a16="http://schemas.microsoft.com/office/drawing/2014/main" id="{774C5953-38DD-4451-A5AA-9A578D59365B}"/>
              </a:ext>
            </a:extLst>
          </p:cNvPr>
          <p:cNvSpPr>
            <a:spLocks noGrp="1"/>
          </p:cNvSpPr>
          <p:nvPr>
            <p:ph type="dt" sz="half" idx="10"/>
          </p:nvPr>
        </p:nvSpPr>
        <p:spPr>
          <a:xfrm>
            <a:off x="8369448" y="6356350"/>
            <a:ext cx="2592594" cy="365125"/>
          </a:xfrm>
        </p:spPr>
        <p:txBody>
          <a:bodyPr/>
          <a:lstStyle/>
          <a:p>
            <a:r>
              <a:rPr lang="en-US"/>
              <a:t>2/11/20XX</a:t>
            </a:r>
          </a:p>
        </p:txBody>
      </p:sp>
      <p:sp>
        <p:nvSpPr>
          <p:cNvPr id="14" name="Slide Number Placeholder 10">
            <a:extLst>
              <a:ext uri="{FF2B5EF4-FFF2-40B4-BE49-F238E27FC236}">
                <a16:creationId xmlns:a16="http://schemas.microsoft.com/office/drawing/2014/main" id="{39D06D66-ACB3-4B9C-B4EB-FC3EC5BD75A6}"/>
              </a:ext>
            </a:extLst>
          </p:cNvPr>
          <p:cNvSpPr>
            <a:spLocks noGrp="1"/>
          </p:cNvSpPr>
          <p:nvPr>
            <p:ph type="sldNum" sz="quarter" idx="12"/>
          </p:nvPr>
        </p:nvSpPr>
        <p:spPr>
          <a:xfrm>
            <a:off x="10919012" y="6356350"/>
            <a:ext cx="672354" cy="365125"/>
          </a:xfrm>
        </p:spPr>
        <p:txBody>
          <a:bodyPr/>
          <a:lstStyle/>
          <a:p>
            <a:fld id="{0303F77D-1BEF-481A-B8C1-15974ED46EB7}" type="slidenum">
              <a:rPr lang="en-US" smtClean="0"/>
              <a:t>‹#›</a:t>
            </a:fld>
            <a:endParaRPr lang="en-US"/>
          </a:p>
        </p:txBody>
      </p:sp>
      <p:sp>
        <p:nvSpPr>
          <p:cNvPr id="5" name="Text Placeholder 4">
            <a:extLst>
              <a:ext uri="{FF2B5EF4-FFF2-40B4-BE49-F238E27FC236}">
                <a16:creationId xmlns:a16="http://schemas.microsoft.com/office/drawing/2014/main" id="{B3968F17-3D00-4A59-95C4-695DAA366DC8}"/>
              </a:ext>
            </a:extLst>
          </p:cNvPr>
          <p:cNvSpPr>
            <a:spLocks noGrp="1"/>
          </p:cNvSpPr>
          <p:nvPr>
            <p:ph type="body" sz="quarter" idx="17" hasCustomPrompt="1"/>
          </p:nvPr>
        </p:nvSpPr>
        <p:spPr>
          <a:xfrm>
            <a:off x="742241" y="4754639"/>
            <a:ext cx="2286000" cy="274320"/>
          </a:xfrm>
          <a:prstGeom prst="rect">
            <a:avLst/>
          </a:prstGeom>
        </p:spPr>
        <p:txBody>
          <a:bodyPr tIns="0" bIns="0" anchor="ctr"/>
          <a:lstStyle>
            <a:lvl1pPr marL="0" indent="0" algn="ctr">
              <a:lnSpc>
                <a:spcPct val="100000"/>
              </a:lnSpc>
              <a:spcBef>
                <a:spcPts val="0"/>
              </a:spcBef>
              <a:buNone/>
              <a:defRPr spc="20" baseline="0">
                <a:solidFill>
                  <a:schemeClr val="accent2"/>
                </a:solidFill>
                <a:latin typeface="+mj-lt"/>
              </a:defRPr>
            </a:lvl1pPr>
          </a:lstStyle>
          <a:p>
            <a:pPr lvl="0"/>
            <a:r>
              <a:rPr lang="en-US" dirty="0"/>
              <a:t>Name</a:t>
            </a:r>
          </a:p>
        </p:txBody>
      </p:sp>
      <p:sp>
        <p:nvSpPr>
          <p:cNvPr id="7" name="Text Placeholder 6">
            <a:extLst>
              <a:ext uri="{FF2B5EF4-FFF2-40B4-BE49-F238E27FC236}">
                <a16:creationId xmlns:a16="http://schemas.microsoft.com/office/drawing/2014/main" id="{8B666FBB-EC09-4613-BF04-1F95A1E9FFF7}"/>
              </a:ext>
            </a:extLst>
          </p:cNvPr>
          <p:cNvSpPr>
            <a:spLocks noGrp="1"/>
          </p:cNvSpPr>
          <p:nvPr>
            <p:ph type="body" sz="quarter" idx="18" hasCustomPrompt="1"/>
          </p:nvPr>
        </p:nvSpPr>
        <p:spPr>
          <a:xfrm>
            <a:off x="742241" y="5019383"/>
            <a:ext cx="2286000" cy="274320"/>
          </a:xfrm>
          <a:prstGeom prst="rect">
            <a:avLst/>
          </a:prstGeom>
        </p:spPr>
        <p:txBody>
          <a:bodyPr tIns="0" bIns="0" anchor="ctr"/>
          <a:lstStyle>
            <a:lvl1pPr marL="0" indent="0" algn="ctr">
              <a:lnSpc>
                <a:spcPct val="100000"/>
              </a:lnSpc>
              <a:spcBef>
                <a:spcPts val="0"/>
              </a:spcBef>
              <a:buNone/>
              <a:defRPr sz="1600"/>
            </a:lvl1pPr>
          </a:lstStyle>
          <a:p>
            <a:pPr lvl="0"/>
            <a:r>
              <a:rPr lang="en-US" dirty="0"/>
              <a:t>Title</a:t>
            </a:r>
          </a:p>
        </p:txBody>
      </p:sp>
      <p:sp>
        <p:nvSpPr>
          <p:cNvPr id="26" name="Text Placeholder 4">
            <a:extLst>
              <a:ext uri="{FF2B5EF4-FFF2-40B4-BE49-F238E27FC236}">
                <a16:creationId xmlns:a16="http://schemas.microsoft.com/office/drawing/2014/main" id="{FA367274-8BFD-4628-AACC-D5FCC889504C}"/>
              </a:ext>
            </a:extLst>
          </p:cNvPr>
          <p:cNvSpPr>
            <a:spLocks noGrp="1"/>
          </p:cNvSpPr>
          <p:nvPr>
            <p:ph type="body" sz="quarter" idx="19" hasCustomPrompt="1"/>
          </p:nvPr>
        </p:nvSpPr>
        <p:spPr>
          <a:xfrm>
            <a:off x="3546073" y="4754639"/>
            <a:ext cx="2286000" cy="274320"/>
          </a:xfrm>
          <a:prstGeom prst="rect">
            <a:avLst/>
          </a:prstGeom>
        </p:spPr>
        <p:txBody>
          <a:bodyPr tIns="0" bIns="0" anchor="ctr"/>
          <a:lstStyle>
            <a:lvl1pPr marL="0" indent="0" algn="ctr">
              <a:lnSpc>
                <a:spcPct val="100000"/>
              </a:lnSpc>
              <a:spcBef>
                <a:spcPts val="0"/>
              </a:spcBef>
              <a:buNone/>
              <a:defRPr spc="20" baseline="0">
                <a:solidFill>
                  <a:schemeClr val="accent2"/>
                </a:solidFill>
                <a:latin typeface="+mj-lt"/>
              </a:defRPr>
            </a:lvl1pPr>
          </a:lstStyle>
          <a:p>
            <a:pPr lvl="0"/>
            <a:r>
              <a:rPr lang="en-US" dirty="0"/>
              <a:t>Name</a:t>
            </a:r>
          </a:p>
        </p:txBody>
      </p:sp>
      <p:sp>
        <p:nvSpPr>
          <p:cNvPr id="27" name="Text Placeholder 6">
            <a:extLst>
              <a:ext uri="{FF2B5EF4-FFF2-40B4-BE49-F238E27FC236}">
                <a16:creationId xmlns:a16="http://schemas.microsoft.com/office/drawing/2014/main" id="{0F53FD74-D51F-4D15-97FE-05D5849AD3FE}"/>
              </a:ext>
            </a:extLst>
          </p:cNvPr>
          <p:cNvSpPr>
            <a:spLocks noGrp="1"/>
          </p:cNvSpPr>
          <p:nvPr>
            <p:ph type="body" sz="quarter" idx="20" hasCustomPrompt="1"/>
          </p:nvPr>
        </p:nvSpPr>
        <p:spPr>
          <a:xfrm>
            <a:off x="3546073" y="5019383"/>
            <a:ext cx="2286000" cy="274320"/>
          </a:xfrm>
          <a:prstGeom prst="rect">
            <a:avLst/>
          </a:prstGeom>
        </p:spPr>
        <p:txBody>
          <a:bodyPr tIns="0" bIns="0" anchor="ctr"/>
          <a:lstStyle>
            <a:lvl1pPr marL="0" indent="0" algn="ctr">
              <a:lnSpc>
                <a:spcPct val="100000"/>
              </a:lnSpc>
              <a:spcBef>
                <a:spcPts val="0"/>
              </a:spcBef>
              <a:buNone/>
              <a:defRPr sz="1600"/>
            </a:lvl1pPr>
          </a:lstStyle>
          <a:p>
            <a:pPr lvl="0"/>
            <a:r>
              <a:rPr lang="en-US" dirty="0"/>
              <a:t>Title</a:t>
            </a:r>
          </a:p>
        </p:txBody>
      </p:sp>
      <p:sp>
        <p:nvSpPr>
          <p:cNvPr id="28" name="Text Placeholder 4">
            <a:extLst>
              <a:ext uri="{FF2B5EF4-FFF2-40B4-BE49-F238E27FC236}">
                <a16:creationId xmlns:a16="http://schemas.microsoft.com/office/drawing/2014/main" id="{2C996FF5-8A4C-47AF-9B6E-D9A2D19DD779}"/>
              </a:ext>
            </a:extLst>
          </p:cNvPr>
          <p:cNvSpPr>
            <a:spLocks noGrp="1"/>
          </p:cNvSpPr>
          <p:nvPr>
            <p:ph type="body" sz="quarter" idx="21" hasCustomPrompt="1"/>
          </p:nvPr>
        </p:nvSpPr>
        <p:spPr>
          <a:xfrm>
            <a:off x="6356280" y="4754639"/>
            <a:ext cx="2286000" cy="274320"/>
          </a:xfrm>
          <a:prstGeom prst="rect">
            <a:avLst/>
          </a:prstGeom>
        </p:spPr>
        <p:txBody>
          <a:bodyPr tIns="0" bIns="0" anchor="ctr"/>
          <a:lstStyle>
            <a:lvl1pPr marL="0" indent="0" algn="ctr">
              <a:lnSpc>
                <a:spcPct val="100000"/>
              </a:lnSpc>
              <a:spcBef>
                <a:spcPts val="0"/>
              </a:spcBef>
              <a:buNone/>
              <a:defRPr spc="20" baseline="0">
                <a:solidFill>
                  <a:schemeClr val="accent2"/>
                </a:solidFill>
                <a:latin typeface="+mj-lt"/>
              </a:defRPr>
            </a:lvl1pPr>
          </a:lstStyle>
          <a:p>
            <a:pPr lvl="0"/>
            <a:r>
              <a:rPr lang="en-US" dirty="0"/>
              <a:t>Name</a:t>
            </a:r>
          </a:p>
        </p:txBody>
      </p:sp>
      <p:sp>
        <p:nvSpPr>
          <p:cNvPr id="29" name="Text Placeholder 6">
            <a:extLst>
              <a:ext uri="{FF2B5EF4-FFF2-40B4-BE49-F238E27FC236}">
                <a16:creationId xmlns:a16="http://schemas.microsoft.com/office/drawing/2014/main" id="{B16CF8D2-C0B4-4B68-BEB6-7230A80EC55A}"/>
              </a:ext>
            </a:extLst>
          </p:cNvPr>
          <p:cNvSpPr>
            <a:spLocks noGrp="1"/>
          </p:cNvSpPr>
          <p:nvPr>
            <p:ph type="body" sz="quarter" idx="22" hasCustomPrompt="1"/>
          </p:nvPr>
        </p:nvSpPr>
        <p:spPr>
          <a:xfrm>
            <a:off x="6356280" y="5019383"/>
            <a:ext cx="2286000" cy="274320"/>
          </a:xfrm>
          <a:prstGeom prst="rect">
            <a:avLst/>
          </a:prstGeom>
        </p:spPr>
        <p:txBody>
          <a:bodyPr tIns="0" bIns="0" anchor="ctr"/>
          <a:lstStyle>
            <a:lvl1pPr marL="0" indent="0" algn="ctr">
              <a:lnSpc>
                <a:spcPct val="100000"/>
              </a:lnSpc>
              <a:spcBef>
                <a:spcPts val="0"/>
              </a:spcBef>
              <a:buNone/>
              <a:defRPr sz="1600"/>
            </a:lvl1pPr>
          </a:lstStyle>
          <a:p>
            <a:pPr lvl="0"/>
            <a:r>
              <a:rPr lang="en-US" dirty="0"/>
              <a:t>Title</a:t>
            </a:r>
          </a:p>
        </p:txBody>
      </p:sp>
      <p:sp>
        <p:nvSpPr>
          <p:cNvPr id="30" name="Text Placeholder 4">
            <a:extLst>
              <a:ext uri="{FF2B5EF4-FFF2-40B4-BE49-F238E27FC236}">
                <a16:creationId xmlns:a16="http://schemas.microsoft.com/office/drawing/2014/main" id="{B1B2FC69-D08F-4E9E-AFEA-4E3B5DB6E980}"/>
              </a:ext>
            </a:extLst>
          </p:cNvPr>
          <p:cNvSpPr>
            <a:spLocks noGrp="1"/>
          </p:cNvSpPr>
          <p:nvPr>
            <p:ph type="body" sz="quarter" idx="23" hasCustomPrompt="1"/>
          </p:nvPr>
        </p:nvSpPr>
        <p:spPr>
          <a:xfrm>
            <a:off x="9162844" y="4754639"/>
            <a:ext cx="2286000" cy="274320"/>
          </a:xfrm>
          <a:prstGeom prst="rect">
            <a:avLst/>
          </a:prstGeom>
        </p:spPr>
        <p:txBody>
          <a:bodyPr tIns="0" bIns="0" anchor="ctr"/>
          <a:lstStyle>
            <a:lvl1pPr marL="0" indent="0" algn="ctr">
              <a:lnSpc>
                <a:spcPct val="100000"/>
              </a:lnSpc>
              <a:spcBef>
                <a:spcPts val="0"/>
              </a:spcBef>
              <a:buNone/>
              <a:defRPr spc="20" baseline="0">
                <a:solidFill>
                  <a:schemeClr val="accent2"/>
                </a:solidFill>
                <a:latin typeface="+mj-lt"/>
              </a:defRPr>
            </a:lvl1pPr>
          </a:lstStyle>
          <a:p>
            <a:pPr lvl="0"/>
            <a:r>
              <a:rPr lang="en-US" dirty="0"/>
              <a:t>Name</a:t>
            </a:r>
          </a:p>
        </p:txBody>
      </p:sp>
      <p:sp>
        <p:nvSpPr>
          <p:cNvPr id="31" name="Text Placeholder 6">
            <a:extLst>
              <a:ext uri="{FF2B5EF4-FFF2-40B4-BE49-F238E27FC236}">
                <a16:creationId xmlns:a16="http://schemas.microsoft.com/office/drawing/2014/main" id="{890B62CE-EE02-4DC8-BCE6-C3A43801CAA6}"/>
              </a:ext>
            </a:extLst>
          </p:cNvPr>
          <p:cNvSpPr>
            <a:spLocks noGrp="1"/>
          </p:cNvSpPr>
          <p:nvPr>
            <p:ph type="body" sz="quarter" idx="24" hasCustomPrompt="1"/>
          </p:nvPr>
        </p:nvSpPr>
        <p:spPr>
          <a:xfrm>
            <a:off x="9162844" y="5019383"/>
            <a:ext cx="2286000" cy="274320"/>
          </a:xfrm>
          <a:prstGeom prst="rect">
            <a:avLst/>
          </a:prstGeom>
        </p:spPr>
        <p:txBody>
          <a:bodyPr tIns="0" bIns="0" anchor="ctr"/>
          <a:lstStyle>
            <a:lvl1pPr marL="0" indent="0" algn="ctr">
              <a:lnSpc>
                <a:spcPct val="100000"/>
              </a:lnSpc>
              <a:spcBef>
                <a:spcPts val="0"/>
              </a:spcBef>
              <a:buNone/>
              <a:defRPr sz="1600"/>
            </a:lvl1pPr>
          </a:lstStyle>
          <a:p>
            <a:pPr lvl="0"/>
            <a:r>
              <a:rPr lang="en-US" dirty="0"/>
              <a:t>Title</a:t>
            </a:r>
          </a:p>
        </p:txBody>
      </p:sp>
    </p:spTree>
    <p:extLst>
      <p:ext uri="{BB962C8B-B14F-4D97-AF65-F5344CB8AC3E}">
        <p14:creationId xmlns:p14="http://schemas.microsoft.com/office/powerpoint/2010/main" val="370113493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9">
            <a:extLst>
              <a:ext uri="{FF2B5EF4-FFF2-40B4-BE49-F238E27FC236}">
                <a16:creationId xmlns:a16="http://schemas.microsoft.com/office/drawing/2014/main" id="{E566CA14-5018-43EE-BB8F-E12209B2C3BD}"/>
              </a:ext>
            </a:extLst>
          </p:cNvPr>
          <p:cNvSpPr>
            <a:spLocks noGrp="1"/>
          </p:cNvSpPr>
          <p:nvPr>
            <p:ph type="title"/>
          </p:nvPr>
        </p:nvSpPr>
        <p:spPr>
          <a:xfrm>
            <a:off x="700087" y="909638"/>
            <a:ext cx="10691813" cy="810192"/>
          </a:xfrm>
          <a:prstGeom prst="rect">
            <a:avLst/>
          </a:prstGeom>
        </p:spPr>
        <p:txBody>
          <a:bodyPr/>
          <a:lstStyle/>
          <a:p>
            <a:endParaRPr lang="en-US" dirty="0"/>
          </a:p>
        </p:txBody>
      </p:sp>
      <p:sp>
        <p:nvSpPr>
          <p:cNvPr id="14" name="Text Placeholder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099" y="2002536"/>
            <a:ext cx="3390161" cy="526756"/>
          </a:xfrm>
          <a:prstGeom prst="rect">
            <a:avLst/>
          </a:prstGeom>
        </p:spPr>
        <p:txBody>
          <a:bodyPr/>
          <a:lstStyle>
            <a:lvl1pPr marL="0" indent="0">
              <a:buNone/>
              <a:defRPr b="1">
                <a:solidFill>
                  <a:schemeClr val="accent4"/>
                </a:solidFill>
              </a:defRPr>
            </a:lvl1pPr>
          </a:lstStyle>
          <a:p>
            <a:pPr lvl="0"/>
            <a:r>
              <a:rPr lang="en-US" dirty="0"/>
              <a:t>Insert subtitle here</a:t>
            </a:r>
          </a:p>
        </p:txBody>
      </p:sp>
      <p:sp>
        <p:nvSpPr>
          <p:cNvPr id="9" name="Content Placeholder 10">
            <a:extLst>
              <a:ext uri="{FF2B5EF4-FFF2-40B4-BE49-F238E27FC236}">
                <a16:creationId xmlns:a16="http://schemas.microsoft.com/office/drawing/2014/main" id="{A742F7E8-0787-4D2C-B53F-B62C309ED6D6}"/>
              </a:ext>
            </a:extLst>
          </p:cNvPr>
          <p:cNvSpPr>
            <a:spLocks noGrp="1"/>
          </p:cNvSpPr>
          <p:nvPr>
            <p:ph idx="1" hasCustomPrompt="1"/>
          </p:nvPr>
        </p:nvSpPr>
        <p:spPr>
          <a:xfrm>
            <a:off x="800099" y="2552345"/>
            <a:ext cx="3390161" cy="3272810"/>
          </a:xfrm>
          <a:prstGeom prst="rect">
            <a:avLst/>
          </a:prstGeom>
        </p:spPr>
        <p:txBody>
          <a:bodyPr>
            <a:normAutofit/>
          </a:bodyPr>
          <a:lstStyle>
            <a:lvl1pPr>
              <a:lnSpc>
                <a:spcPct val="100000"/>
              </a:lnSpc>
              <a:defRPr sz="1800"/>
            </a:lvl1pPr>
          </a:lstStyle>
          <a:p>
            <a:r>
              <a:rPr lang="en-US" dirty="0"/>
              <a:t>Insert text here</a:t>
            </a:r>
          </a:p>
        </p:txBody>
      </p:sp>
      <p:sp>
        <p:nvSpPr>
          <p:cNvPr id="17" name="Text Placeholder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19" y="2002536"/>
            <a:ext cx="3390161" cy="526756"/>
          </a:xfrm>
          <a:prstGeom prst="rect">
            <a:avLst/>
          </a:prstGeom>
        </p:spPr>
        <p:txBody>
          <a:bodyPr/>
          <a:lstStyle>
            <a:lvl1pPr marL="0" indent="0">
              <a:buNone/>
              <a:defRPr b="1">
                <a:solidFill>
                  <a:schemeClr val="accent4"/>
                </a:solidFill>
              </a:defRPr>
            </a:lvl1pPr>
          </a:lstStyle>
          <a:p>
            <a:pPr lvl="0"/>
            <a:r>
              <a:rPr lang="en-US" dirty="0"/>
              <a:t>Insert subtitle here</a:t>
            </a:r>
          </a:p>
        </p:txBody>
      </p:sp>
      <p:sp>
        <p:nvSpPr>
          <p:cNvPr id="15" name="Content Placeholder 10">
            <a:extLst>
              <a:ext uri="{FF2B5EF4-FFF2-40B4-BE49-F238E27FC236}">
                <a16:creationId xmlns:a16="http://schemas.microsoft.com/office/drawing/2014/main" id="{407D5990-6E05-4ECC-B930-EA5CF0774CFB}"/>
              </a:ext>
            </a:extLst>
          </p:cNvPr>
          <p:cNvSpPr>
            <a:spLocks noGrp="1"/>
          </p:cNvSpPr>
          <p:nvPr>
            <p:ph idx="13" hasCustomPrompt="1"/>
          </p:nvPr>
        </p:nvSpPr>
        <p:spPr>
          <a:xfrm>
            <a:off x="4400919" y="2552345"/>
            <a:ext cx="3390161" cy="3272810"/>
          </a:xfrm>
          <a:prstGeom prst="rect">
            <a:avLst/>
          </a:prstGeom>
        </p:spPr>
        <p:txBody>
          <a:bodyPr>
            <a:normAutofit/>
          </a:bodyPr>
          <a:lstStyle>
            <a:lvl1pPr>
              <a:lnSpc>
                <a:spcPct val="100000"/>
              </a:lnSpc>
              <a:defRPr sz="1800"/>
            </a:lvl1pPr>
          </a:lstStyle>
          <a:p>
            <a:r>
              <a:rPr lang="en-US" dirty="0"/>
              <a:t>Insert text here</a:t>
            </a:r>
          </a:p>
        </p:txBody>
      </p:sp>
      <p:sp>
        <p:nvSpPr>
          <p:cNvPr id="18" name="Text Placeholder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39" y="2002536"/>
            <a:ext cx="3390161" cy="526756"/>
          </a:xfrm>
          <a:prstGeom prst="rect">
            <a:avLst/>
          </a:prstGeom>
        </p:spPr>
        <p:txBody>
          <a:bodyPr/>
          <a:lstStyle>
            <a:lvl1pPr marL="0" indent="0">
              <a:buNone/>
              <a:defRPr b="1">
                <a:solidFill>
                  <a:schemeClr val="accent4"/>
                </a:solidFill>
              </a:defRPr>
            </a:lvl1pPr>
          </a:lstStyle>
          <a:p>
            <a:pPr lvl="0"/>
            <a:r>
              <a:rPr lang="en-US" dirty="0"/>
              <a:t>Insert subtitle here</a:t>
            </a:r>
          </a:p>
        </p:txBody>
      </p:sp>
      <p:sp>
        <p:nvSpPr>
          <p:cNvPr id="16" name="Content Placeholder 10">
            <a:extLst>
              <a:ext uri="{FF2B5EF4-FFF2-40B4-BE49-F238E27FC236}">
                <a16:creationId xmlns:a16="http://schemas.microsoft.com/office/drawing/2014/main" id="{6B90AFA0-EDA3-4F21-A480-F56AA1D0BEB6}"/>
              </a:ext>
            </a:extLst>
          </p:cNvPr>
          <p:cNvSpPr>
            <a:spLocks noGrp="1"/>
          </p:cNvSpPr>
          <p:nvPr>
            <p:ph idx="14" hasCustomPrompt="1"/>
          </p:nvPr>
        </p:nvSpPr>
        <p:spPr>
          <a:xfrm>
            <a:off x="8001739" y="2552345"/>
            <a:ext cx="3390161" cy="3272810"/>
          </a:xfrm>
          <a:prstGeom prst="rect">
            <a:avLst/>
          </a:prstGeom>
        </p:spPr>
        <p:txBody>
          <a:bodyPr>
            <a:normAutofit/>
          </a:bodyPr>
          <a:lstStyle>
            <a:lvl1pPr>
              <a:lnSpc>
                <a:spcPct val="100000"/>
              </a:lnSpc>
              <a:defRPr sz="1800"/>
            </a:lvl1pPr>
          </a:lstStyle>
          <a:p>
            <a:r>
              <a:rPr lang="en-US" dirty="0"/>
              <a:t>Insert text here</a:t>
            </a:r>
          </a:p>
        </p:txBody>
      </p:sp>
      <p:cxnSp>
        <p:nvCxnSpPr>
          <p:cNvPr id="10" name="Straight Connector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Footer Placeholder 7">
            <a:extLst>
              <a:ext uri="{FF2B5EF4-FFF2-40B4-BE49-F238E27FC236}">
                <a16:creationId xmlns:a16="http://schemas.microsoft.com/office/drawing/2014/main" id="{A0E3EE3A-87F3-4F60-90D8-938E4BBC2B4D}"/>
              </a:ext>
            </a:extLst>
          </p:cNvPr>
          <p:cNvSpPr>
            <a:spLocks noGrp="1"/>
          </p:cNvSpPr>
          <p:nvPr>
            <p:ph type="ftr" sz="quarter" idx="11"/>
          </p:nvPr>
        </p:nvSpPr>
        <p:spPr>
          <a:xfrm>
            <a:off x="715383" y="6356350"/>
            <a:ext cx="4539727" cy="365125"/>
          </a:xfrm>
        </p:spPr>
        <p:txBody>
          <a:bodyPr/>
          <a:lstStyle>
            <a:lvl1pPr>
              <a:defRPr/>
            </a:lvl1pPr>
          </a:lstStyle>
          <a:p>
            <a:r>
              <a:rPr lang="en-US" dirty="0"/>
              <a:t>PRESENTATION TITLE</a:t>
            </a:r>
          </a:p>
        </p:txBody>
      </p:sp>
      <p:sp>
        <p:nvSpPr>
          <p:cNvPr id="12" name="Date Placeholder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356350"/>
            <a:ext cx="2592594" cy="365125"/>
          </a:xfrm>
        </p:spPr>
        <p:txBody>
          <a:bodyPr/>
          <a:lstStyle/>
          <a:p>
            <a:r>
              <a:rPr lang="en-US"/>
              <a:t>2/11/20XX</a:t>
            </a:r>
          </a:p>
        </p:txBody>
      </p:sp>
      <p:sp>
        <p:nvSpPr>
          <p:cNvPr id="13" name="Slide Number Placeholder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356350"/>
            <a:ext cx="672354" cy="365125"/>
          </a:xfrm>
        </p:spPr>
        <p:txBody>
          <a:bodyPr/>
          <a:lstStyle/>
          <a:p>
            <a:fld id="{E30AF5A0-43BB-4336-8627-9123B9144D80}" type="slidenum">
              <a:rPr lang="en-US" smtClean="0"/>
              <a:t>‹#›</a:t>
            </a:fld>
            <a:endParaRPr lang="en-US"/>
          </a:p>
        </p:txBody>
      </p:sp>
    </p:spTree>
    <p:extLst>
      <p:ext uri="{BB962C8B-B14F-4D97-AF65-F5344CB8AC3E}">
        <p14:creationId xmlns:p14="http://schemas.microsoft.com/office/powerpoint/2010/main" val="298645201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F01BF5DB-2BF3-4196-B1CF-82B7CDCC02DC}"/>
              </a:ext>
              <a:ext uri="{C183D7F6-B498-43B3-948B-1728B52AA6E4}">
                <adec:decorative xmlns:adec="http://schemas.microsoft.com/office/drawing/2017/decorative" val="1"/>
              </a:ext>
            </a:extLst>
          </p:cNvPr>
          <p:cNvCxnSpPr>
            <a:cxnSpLocks/>
          </p:cNvCxnSpPr>
          <p:nvPr userDrawn="1"/>
        </p:nvCxnSpPr>
        <p:spPr>
          <a:xfrm>
            <a:off x="7987523" y="729692"/>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itle 12">
            <a:extLst>
              <a:ext uri="{FF2B5EF4-FFF2-40B4-BE49-F238E27FC236}">
                <a16:creationId xmlns:a16="http://schemas.microsoft.com/office/drawing/2014/main" id="{168DC13D-FFC6-4CC5-B9F8-B3B0961093A9}"/>
              </a:ext>
            </a:extLst>
          </p:cNvPr>
          <p:cNvSpPr>
            <a:spLocks noGrp="1"/>
          </p:cNvSpPr>
          <p:nvPr>
            <p:ph type="title"/>
          </p:nvPr>
        </p:nvSpPr>
        <p:spPr>
          <a:xfrm>
            <a:off x="7887511" y="909639"/>
            <a:ext cx="3703856" cy="1290636"/>
          </a:xfrm>
          <a:prstGeom prst="rect">
            <a:avLst/>
          </a:prstGeom>
        </p:spPr>
        <p:txBody>
          <a:bodyPr>
            <a:normAutofit/>
          </a:bodyPr>
          <a:lstStyle/>
          <a:p>
            <a:endParaRPr lang="en-US" dirty="0"/>
          </a:p>
        </p:txBody>
      </p:sp>
      <p:sp>
        <p:nvSpPr>
          <p:cNvPr id="51" name="Picture Placeholder 37">
            <a:extLst>
              <a:ext uri="{FF2B5EF4-FFF2-40B4-BE49-F238E27FC236}">
                <a16:creationId xmlns:a16="http://schemas.microsoft.com/office/drawing/2014/main" id="{F1AD5C34-DDA9-421B-A3C2-4D014B3D3FBD}"/>
              </a:ext>
            </a:extLst>
          </p:cNvPr>
          <p:cNvSpPr>
            <a:spLocks noGrp="1"/>
          </p:cNvSpPr>
          <p:nvPr>
            <p:ph type="pic" sz="quarter" idx="13" hasCustomPrompt="1"/>
          </p:nvPr>
        </p:nvSpPr>
        <p:spPr>
          <a:xfrm>
            <a:off x="715383" y="723900"/>
            <a:ext cx="3179762" cy="2160588"/>
          </a:xfrm>
          <a:prstGeom prst="rect">
            <a:avLst/>
          </a:prstGeom>
        </p:spPr>
        <p:txBody>
          <a:bodyPr/>
          <a:lstStyle>
            <a:lvl1pPr marL="0" indent="0" algn="ctr">
              <a:buNone/>
              <a:defRPr/>
            </a:lvl1pPr>
          </a:lstStyle>
          <a:p>
            <a:r>
              <a:rPr lang="en-US" dirty="0"/>
              <a:t>Insert photo here</a:t>
            </a:r>
          </a:p>
        </p:txBody>
      </p:sp>
      <p:sp>
        <p:nvSpPr>
          <p:cNvPr id="53" name="Picture Placeholder 43">
            <a:extLst>
              <a:ext uri="{FF2B5EF4-FFF2-40B4-BE49-F238E27FC236}">
                <a16:creationId xmlns:a16="http://schemas.microsoft.com/office/drawing/2014/main" id="{11508423-C6F4-4605-9E6D-1ED73334D0F5}"/>
              </a:ext>
            </a:extLst>
          </p:cNvPr>
          <p:cNvSpPr>
            <a:spLocks noGrp="1"/>
          </p:cNvSpPr>
          <p:nvPr>
            <p:ph type="pic" sz="quarter" idx="15" hasCustomPrompt="1"/>
          </p:nvPr>
        </p:nvSpPr>
        <p:spPr>
          <a:xfrm>
            <a:off x="715383" y="3048000"/>
            <a:ext cx="3178175" cy="3086100"/>
          </a:xfrm>
          <a:prstGeom prst="rect">
            <a:avLst/>
          </a:prstGeom>
        </p:spPr>
        <p:txBody>
          <a:bodyPr/>
          <a:lstStyle>
            <a:lvl1pPr marL="0" indent="0" algn="ctr">
              <a:buNone/>
              <a:defRPr/>
            </a:lvl1pPr>
          </a:lstStyle>
          <a:p>
            <a:r>
              <a:rPr lang="en-US" dirty="0"/>
              <a:t>Insert photo here</a:t>
            </a:r>
          </a:p>
        </p:txBody>
      </p:sp>
      <p:sp>
        <p:nvSpPr>
          <p:cNvPr id="57" name="Picture Placeholder 55">
            <a:extLst>
              <a:ext uri="{FF2B5EF4-FFF2-40B4-BE49-F238E27FC236}">
                <a16:creationId xmlns:a16="http://schemas.microsoft.com/office/drawing/2014/main" id="{1692DD91-8169-4A90-9D17-8A60286225FF}"/>
              </a:ext>
            </a:extLst>
          </p:cNvPr>
          <p:cNvSpPr>
            <a:spLocks noGrp="1"/>
          </p:cNvSpPr>
          <p:nvPr>
            <p:ph type="pic" sz="quarter" idx="17" hasCustomPrompt="1"/>
          </p:nvPr>
        </p:nvSpPr>
        <p:spPr>
          <a:xfrm>
            <a:off x="4040188" y="723900"/>
            <a:ext cx="3371850" cy="3159125"/>
          </a:xfrm>
          <a:prstGeom prst="rect">
            <a:avLst/>
          </a:prstGeom>
        </p:spPr>
        <p:txBody>
          <a:bodyPr/>
          <a:lstStyle>
            <a:lvl1pPr marL="0" indent="0" algn="ctr">
              <a:buNone/>
              <a:defRPr/>
            </a:lvl1pPr>
          </a:lstStyle>
          <a:p>
            <a:r>
              <a:rPr lang="en-US" dirty="0"/>
              <a:t>Insert photo here</a:t>
            </a:r>
          </a:p>
        </p:txBody>
      </p:sp>
      <p:sp>
        <p:nvSpPr>
          <p:cNvPr id="54" name="Picture Placeholder 45">
            <a:extLst>
              <a:ext uri="{FF2B5EF4-FFF2-40B4-BE49-F238E27FC236}">
                <a16:creationId xmlns:a16="http://schemas.microsoft.com/office/drawing/2014/main" id="{30A5BEAE-CA80-4FFD-8DD4-5B7413AF51D2}"/>
              </a:ext>
            </a:extLst>
          </p:cNvPr>
          <p:cNvSpPr>
            <a:spLocks noGrp="1"/>
          </p:cNvSpPr>
          <p:nvPr>
            <p:ph type="pic" sz="quarter" idx="16" hasCustomPrompt="1"/>
          </p:nvPr>
        </p:nvSpPr>
        <p:spPr>
          <a:xfrm>
            <a:off x="4039608" y="4038600"/>
            <a:ext cx="3371659" cy="2095500"/>
          </a:xfrm>
          <a:prstGeom prst="rect">
            <a:avLst/>
          </a:prstGeom>
        </p:spPr>
        <p:txBody>
          <a:bodyPr/>
          <a:lstStyle>
            <a:lvl1pPr marL="0" indent="0" algn="ctr">
              <a:buNone/>
              <a:defRPr/>
            </a:lvl1pPr>
          </a:lstStyle>
          <a:p>
            <a:r>
              <a:rPr lang="en-US" dirty="0"/>
              <a:t>Insert photo here</a:t>
            </a:r>
          </a:p>
        </p:txBody>
      </p:sp>
      <p:sp>
        <p:nvSpPr>
          <p:cNvPr id="29" name="Content Placeholder 14">
            <a:extLst>
              <a:ext uri="{FF2B5EF4-FFF2-40B4-BE49-F238E27FC236}">
                <a16:creationId xmlns:a16="http://schemas.microsoft.com/office/drawing/2014/main" id="{4B2044C0-1C45-402D-BC20-0EB82BDB4F68}"/>
              </a:ext>
            </a:extLst>
          </p:cNvPr>
          <p:cNvSpPr>
            <a:spLocks noGrp="1"/>
          </p:cNvSpPr>
          <p:nvPr>
            <p:ph idx="1"/>
          </p:nvPr>
        </p:nvSpPr>
        <p:spPr>
          <a:xfrm>
            <a:off x="7887510" y="2380221"/>
            <a:ext cx="3703856" cy="3866403"/>
          </a:xfrm>
          <a:prstGeom prst="rect">
            <a:avLst/>
          </a:prstGeom>
        </p:spPr>
        <p:txBody>
          <a:bodyPr>
            <a:normAutofit/>
          </a:bodyPr>
          <a:lstStyle>
            <a:lvl1pPr marL="0" indent="0">
              <a:lnSpc>
                <a:spcPct val="100000"/>
              </a:lnSpc>
              <a:buNone/>
              <a:defRPr sz="1800"/>
            </a:lvl1pPr>
          </a:lstStyle>
          <a:p>
            <a:endParaRPr lang="en-US" dirty="0"/>
          </a:p>
        </p:txBody>
      </p:sp>
      <p:sp>
        <p:nvSpPr>
          <p:cNvPr id="34" name="Footer Placeholder 7">
            <a:extLst>
              <a:ext uri="{FF2B5EF4-FFF2-40B4-BE49-F238E27FC236}">
                <a16:creationId xmlns:a16="http://schemas.microsoft.com/office/drawing/2014/main" id="{30EE29E3-4F8E-469E-9B99-E29176094DE4}"/>
              </a:ext>
            </a:extLst>
          </p:cNvPr>
          <p:cNvSpPr>
            <a:spLocks noGrp="1"/>
          </p:cNvSpPr>
          <p:nvPr>
            <p:ph type="ftr" sz="quarter" idx="11"/>
          </p:nvPr>
        </p:nvSpPr>
        <p:spPr>
          <a:xfrm>
            <a:off x="715383" y="6356350"/>
            <a:ext cx="4539727" cy="365125"/>
          </a:xfrm>
        </p:spPr>
        <p:txBody>
          <a:bodyPr/>
          <a:lstStyle>
            <a:lvl1pPr>
              <a:defRPr/>
            </a:lvl1pPr>
          </a:lstStyle>
          <a:p>
            <a:r>
              <a:rPr lang="en-US" dirty="0"/>
              <a:t>PRESENTATION TITLE</a:t>
            </a:r>
          </a:p>
        </p:txBody>
      </p:sp>
      <p:sp>
        <p:nvSpPr>
          <p:cNvPr id="35" name="Date Placeholder 6">
            <a:extLst>
              <a:ext uri="{FF2B5EF4-FFF2-40B4-BE49-F238E27FC236}">
                <a16:creationId xmlns:a16="http://schemas.microsoft.com/office/drawing/2014/main" id="{58513823-D81E-4B8B-85E6-EB11EA54DF40}"/>
              </a:ext>
            </a:extLst>
          </p:cNvPr>
          <p:cNvSpPr>
            <a:spLocks noGrp="1"/>
          </p:cNvSpPr>
          <p:nvPr>
            <p:ph type="dt" sz="half" idx="10"/>
          </p:nvPr>
        </p:nvSpPr>
        <p:spPr>
          <a:xfrm>
            <a:off x="8369448" y="6356350"/>
            <a:ext cx="2592594" cy="365125"/>
          </a:xfrm>
        </p:spPr>
        <p:txBody>
          <a:bodyPr/>
          <a:lstStyle/>
          <a:p>
            <a:r>
              <a:rPr lang="en-US"/>
              <a:t>2/11/20XX</a:t>
            </a:r>
          </a:p>
        </p:txBody>
      </p:sp>
      <p:sp>
        <p:nvSpPr>
          <p:cNvPr id="36" name="Slide Number Placeholder 8">
            <a:extLst>
              <a:ext uri="{FF2B5EF4-FFF2-40B4-BE49-F238E27FC236}">
                <a16:creationId xmlns:a16="http://schemas.microsoft.com/office/drawing/2014/main" id="{9D43A613-4A7D-4C9F-B407-154A1FB83858}"/>
              </a:ext>
            </a:extLst>
          </p:cNvPr>
          <p:cNvSpPr>
            <a:spLocks noGrp="1"/>
          </p:cNvSpPr>
          <p:nvPr>
            <p:ph type="sldNum" sz="quarter" idx="12"/>
          </p:nvPr>
        </p:nvSpPr>
        <p:spPr>
          <a:xfrm>
            <a:off x="10919012" y="6356350"/>
            <a:ext cx="672354" cy="365125"/>
          </a:xfrm>
        </p:spPr>
        <p:txBody>
          <a:bodyPr/>
          <a:lstStyle/>
          <a:p>
            <a:fld id="{DE330D17-32E5-404A-9262-6A998ABC0878}" type="slidenum">
              <a:rPr lang="en-US" smtClean="0"/>
              <a:t>‹#›</a:t>
            </a:fld>
            <a:endParaRPr lang="en-US"/>
          </a:p>
        </p:txBody>
      </p:sp>
    </p:spTree>
    <p:extLst>
      <p:ext uri="{BB962C8B-B14F-4D97-AF65-F5344CB8AC3E}">
        <p14:creationId xmlns:p14="http://schemas.microsoft.com/office/powerpoint/2010/main" val="252270674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A2404A1-BF4E-4858-BD1C-1BEFE71B63DE}"/>
              </a:ext>
            </a:extLst>
          </p:cNvPr>
          <p:cNvSpPr>
            <a:spLocks noGrp="1"/>
          </p:cNvSpPr>
          <p:nvPr>
            <p:ph type="ctrTitle" hasCustomPrompt="1"/>
          </p:nvPr>
        </p:nvSpPr>
        <p:spPr>
          <a:xfrm>
            <a:off x="695325" y="4296094"/>
            <a:ext cx="10782299" cy="1100621"/>
          </a:xfrm>
          <a:prstGeom prst="rect">
            <a:avLst/>
          </a:prstGeom>
        </p:spPr>
        <p:txBody>
          <a:bodyPr>
            <a:normAutofit/>
          </a:bodyPr>
          <a:lstStyle>
            <a:lvl1pPr>
              <a:defRPr>
                <a:solidFill>
                  <a:schemeClr val="bg1"/>
                </a:solidFill>
              </a:defRPr>
            </a:lvl1pPr>
          </a:lstStyle>
          <a:p>
            <a:r>
              <a:rPr lang="en-US" dirty="0"/>
              <a:t>Click to add title</a:t>
            </a:r>
          </a:p>
        </p:txBody>
      </p:sp>
      <p:sp>
        <p:nvSpPr>
          <p:cNvPr id="9" name="Subtitle 2">
            <a:extLst>
              <a:ext uri="{FF2B5EF4-FFF2-40B4-BE49-F238E27FC236}">
                <a16:creationId xmlns:a16="http://schemas.microsoft.com/office/drawing/2014/main" id="{B0053544-3012-4C81-98D6-E2665A3A3F5D}"/>
              </a:ext>
            </a:extLst>
          </p:cNvPr>
          <p:cNvSpPr>
            <a:spLocks noGrp="1"/>
          </p:cNvSpPr>
          <p:nvPr>
            <p:ph type="subTitle" idx="1" hasCustomPrompt="1"/>
          </p:nvPr>
        </p:nvSpPr>
        <p:spPr>
          <a:xfrm>
            <a:off x="695324" y="5533242"/>
            <a:ext cx="9972675" cy="543505"/>
          </a:xfrm>
          <a:prstGeom prst="rect">
            <a:avLst/>
          </a:prstGeom>
        </p:spPr>
        <p:txBody>
          <a:bodyPr anchor="t"/>
          <a:lstStyle>
            <a:lvl1pPr marL="0" indent="0">
              <a:buNone/>
              <a:defRPr sz="1800">
                <a:solidFill>
                  <a:schemeClr val="bg1"/>
                </a:solidFill>
              </a:defRPr>
            </a:lvl1pPr>
          </a:lstStyle>
          <a:p>
            <a:r>
              <a:rPr lang="en-US" dirty="0"/>
              <a:t>Click to add subtitle</a:t>
            </a:r>
          </a:p>
        </p:txBody>
      </p:sp>
      <p:sp>
        <p:nvSpPr>
          <p:cNvPr id="20" name="Picture Placeholder 16">
            <a:extLst>
              <a:ext uri="{FF2B5EF4-FFF2-40B4-BE49-F238E27FC236}">
                <a16:creationId xmlns:a16="http://schemas.microsoft.com/office/drawing/2014/main" id="{C177CBDB-952D-484B-B43B-F988558931C5}"/>
              </a:ext>
            </a:extLst>
          </p:cNvPr>
          <p:cNvSpPr>
            <a:spLocks noGrp="1"/>
          </p:cNvSpPr>
          <p:nvPr>
            <p:ph type="pic" sz="quarter" idx="13" hasCustomPrompt="1"/>
          </p:nvPr>
        </p:nvSpPr>
        <p:spPr>
          <a:xfrm>
            <a:off x="800100" y="727075"/>
            <a:ext cx="5176838" cy="3071813"/>
          </a:xfrm>
          <a:prstGeom prst="rect">
            <a:avLst/>
          </a:prstGeom>
        </p:spPr>
        <p:txBody>
          <a:bodyPr/>
          <a:lstStyle>
            <a:lvl1pPr marL="0" indent="0" algn="ctr">
              <a:buNone/>
              <a:defRPr>
                <a:solidFill>
                  <a:schemeClr val="bg1"/>
                </a:solidFill>
              </a:defRPr>
            </a:lvl1pPr>
          </a:lstStyle>
          <a:p>
            <a:r>
              <a:rPr lang="en-US" dirty="0"/>
              <a:t>Insert photo here</a:t>
            </a:r>
          </a:p>
        </p:txBody>
      </p:sp>
      <p:sp>
        <p:nvSpPr>
          <p:cNvPr id="21" name="Picture Placeholder 18">
            <a:extLst>
              <a:ext uri="{FF2B5EF4-FFF2-40B4-BE49-F238E27FC236}">
                <a16:creationId xmlns:a16="http://schemas.microsoft.com/office/drawing/2014/main" id="{D789E88D-76E7-4745-B062-102E233A6722}"/>
              </a:ext>
            </a:extLst>
          </p:cNvPr>
          <p:cNvSpPr>
            <a:spLocks noGrp="1"/>
          </p:cNvSpPr>
          <p:nvPr>
            <p:ph type="pic" sz="quarter" idx="14" hasCustomPrompt="1"/>
          </p:nvPr>
        </p:nvSpPr>
        <p:spPr>
          <a:xfrm>
            <a:off x="6146800" y="727075"/>
            <a:ext cx="5245100" cy="3070225"/>
          </a:xfrm>
          <a:prstGeom prst="rect">
            <a:avLst/>
          </a:prstGeom>
        </p:spPr>
        <p:txBody>
          <a:bodyPr/>
          <a:lstStyle>
            <a:lvl1pPr marL="0" indent="0" algn="ctr">
              <a:buNone/>
              <a:defRPr>
                <a:solidFill>
                  <a:schemeClr val="bg1"/>
                </a:solidFill>
              </a:defRPr>
            </a:lvl1pPr>
          </a:lstStyle>
          <a:p>
            <a:r>
              <a:rPr lang="en-US" dirty="0"/>
              <a:t>Insert photo here</a:t>
            </a:r>
          </a:p>
        </p:txBody>
      </p:sp>
      <p:cxnSp>
        <p:nvCxnSpPr>
          <p:cNvPr id="12" name="Straight Connector 11">
            <a:extLst>
              <a:ext uri="{FF2B5EF4-FFF2-40B4-BE49-F238E27FC236}">
                <a16:creationId xmlns:a16="http://schemas.microsoft.com/office/drawing/2014/main" id="{433A5CE3-0C01-4DBF-926A-2F9BFD0432AB}"/>
              </a:ext>
              <a:ext uri="{C183D7F6-B498-43B3-948B-1728B52AA6E4}">
                <adec:decorative xmlns:adec="http://schemas.microsoft.com/office/drawing/2017/decorative" val="1"/>
              </a:ext>
            </a:extLst>
          </p:cNvPr>
          <p:cNvCxnSpPr>
            <a:cxnSpLocks/>
          </p:cNvCxnSpPr>
          <p:nvPr userDrawn="1"/>
        </p:nvCxnSpPr>
        <p:spPr>
          <a:xfrm>
            <a:off x="800100" y="4144434"/>
            <a:ext cx="106299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Footer Placeholder 11">
            <a:extLst>
              <a:ext uri="{FF2B5EF4-FFF2-40B4-BE49-F238E27FC236}">
                <a16:creationId xmlns:a16="http://schemas.microsoft.com/office/drawing/2014/main" id="{083D82F8-F43B-4D01-891B-F77BC6F6F877}"/>
              </a:ext>
            </a:extLst>
          </p:cNvPr>
          <p:cNvSpPr>
            <a:spLocks noGrp="1"/>
          </p:cNvSpPr>
          <p:nvPr>
            <p:ph type="ftr" sz="quarter" idx="11"/>
          </p:nvPr>
        </p:nvSpPr>
        <p:spPr>
          <a:xfrm>
            <a:off x="715383" y="6356350"/>
            <a:ext cx="4539727" cy="365125"/>
          </a:xfrm>
        </p:spPr>
        <p:txBody>
          <a:bodyPr/>
          <a:lstStyle>
            <a:lvl1pPr>
              <a:defRPr>
                <a:solidFill>
                  <a:schemeClr val="bg1"/>
                </a:solidFill>
              </a:defRPr>
            </a:lvl1pPr>
          </a:lstStyle>
          <a:p>
            <a:r>
              <a:rPr lang="en-US" dirty="0"/>
              <a:t>PRESENTATION TITLE</a:t>
            </a:r>
          </a:p>
        </p:txBody>
      </p:sp>
      <p:sp>
        <p:nvSpPr>
          <p:cNvPr id="14" name="Date Placeholder 6">
            <a:extLst>
              <a:ext uri="{FF2B5EF4-FFF2-40B4-BE49-F238E27FC236}">
                <a16:creationId xmlns:a16="http://schemas.microsoft.com/office/drawing/2014/main" id="{B8CBC856-A31F-40C2-B7EA-91B860D3066C}"/>
              </a:ext>
            </a:extLst>
          </p:cNvPr>
          <p:cNvSpPr>
            <a:spLocks noGrp="1"/>
          </p:cNvSpPr>
          <p:nvPr>
            <p:ph type="dt" sz="half" idx="10"/>
          </p:nvPr>
        </p:nvSpPr>
        <p:spPr>
          <a:xfrm>
            <a:off x="8369448" y="6356350"/>
            <a:ext cx="2592594" cy="365125"/>
          </a:xfrm>
        </p:spPr>
        <p:txBody>
          <a:bodyPr/>
          <a:lstStyle>
            <a:lvl1pPr>
              <a:defRPr>
                <a:solidFill>
                  <a:schemeClr val="bg1"/>
                </a:solidFill>
              </a:defRPr>
            </a:lvl1pPr>
          </a:lstStyle>
          <a:p>
            <a:r>
              <a:rPr lang="en-US"/>
              <a:t>2/11/20XX</a:t>
            </a:r>
            <a:endParaRPr lang="en-US" dirty="0"/>
          </a:p>
        </p:txBody>
      </p:sp>
      <p:sp>
        <p:nvSpPr>
          <p:cNvPr id="15" name="Slide Number Placeholder 10">
            <a:extLst>
              <a:ext uri="{FF2B5EF4-FFF2-40B4-BE49-F238E27FC236}">
                <a16:creationId xmlns:a16="http://schemas.microsoft.com/office/drawing/2014/main" id="{966FFB51-C55B-469E-B3C6-1A6369920BE5}"/>
              </a:ext>
            </a:extLst>
          </p:cNvPr>
          <p:cNvSpPr>
            <a:spLocks noGrp="1"/>
          </p:cNvSpPr>
          <p:nvPr>
            <p:ph type="sldNum" sz="quarter" idx="12"/>
          </p:nvPr>
        </p:nvSpPr>
        <p:spPr>
          <a:xfrm>
            <a:off x="10919012" y="6356350"/>
            <a:ext cx="672354" cy="365125"/>
          </a:xfrm>
        </p:spPr>
        <p:txBody>
          <a:bodyPr/>
          <a:lstStyle>
            <a:lvl1pPr>
              <a:defRPr>
                <a:solidFill>
                  <a:schemeClr val="bg1"/>
                </a:solidFill>
              </a:defRPr>
            </a:lvl1pPr>
          </a:lstStyle>
          <a:p>
            <a:fld id="{A53D7EE4-1EDB-42FD-B6B7-A82C9F31F0F4}" type="slidenum">
              <a:rPr lang="en-US" smtClean="0"/>
              <a:pPr/>
              <a:t>‹#›</a:t>
            </a:fld>
            <a:endParaRPr lang="en-US" dirty="0"/>
          </a:p>
        </p:txBody>
      </p:sp>
    </p:spTree>
    <p:extLst>
      <p:ext uri="{BB962C8B-B14F-4D97-AF65-F5344CB8AC3E}">
        <p14:creationId xmlns:p14="http://schemas.microsoft.com/office/powerpoint/2010/main" val="3370977323"/>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0" name="Title 10">
            <a:extLst>
              <a:ext uri="{FF2B5EF4-FFF2-40B4-BE49-F238E27FC236}">
                <a16:creationId xmlns:a16="http://schemas.microsoft.com/office/drawing/2014/main" id="{6DC3399C-8B0E-4D7D-A955-FB1F37CF3672}"/>
              </a:ext>
            </a:extLst>
          </p:cNvPr>
          <p:cNvSpPr>
            <a:spLocks noGrp="1"/>
          </p:cNvSpPr>
          <p:nvPr>
            <p:ph type="ctrTitle"/>
          </p:nvPr>
        </p:nvSpPr>
        <p:spPr>
          <a:xfrm>
            <a:off x="684643" y="871758"/>
            <a:ext cx="5227171" cy="3871143"/>
          </a:xfrm>
          <a:prstGeom prst="rect">
            <a:avLst/>
          </a:prstGeom>
        </p:spPr>
        <p:txBody>
          <a:bodyPr/>
          <a:lstStyle/>
          <a:p>
            <a:endParaRPr lang="en-US" dirty="0"/>
          </a:p>
        </p:txBody>
      </p:sp>
      <p:sp>
        <p:nvSpPr>
          <p:cNvPr id="21" name="Subtitle 11">
            <a:extLst>
              <a:ext uri="{FF2B5EF4-FFF2-40B4-BE49-F238E27FC236}">
                <a16:creationId xmlns:a16="http://schemas.microsoft.com/office/drawing/2014/main" id="{13C3C1EB-2C5B-4710-893A-9DD6284D5CB0}"/>
              </a:ext>
            </a:extLst>
          </p:cNvPr>
          <p:cNvSpPr>
            <a:spLocks noGrp="1"/>
          </p:cNvSpPr>
          <p:nvPr>
            <p:ph type="subTitle" idx="1"/>
          </p:nvPr>
        </p:nvSpPr>
        <p:spPr>
          <a:xfrm>
            <a:off x="695325" y="4785543"/>
            <a:ext cx="4857857" cy="1005657"/>
          </a:xfrm>
          <a:prstGeom prst="rect">
            <a:avLst/>
          </a:prstGeom>
        </p:spPr>
        <p:txBody>
          <a:bodyPr/>
          <a:lstStyle>
            <a:lvl1pPr marL="0" indent="0">
              <a:buNone/>
              <a:defRPr sz="1800"/>
            </a:lvl1pPr>
          </a:lstStyle>
          <a:p>
            <a:endParaRPr lang="en-US" dirty="0"/>
          </a:p>
        </p:txBody>
      </p:sp>
      <p:sp>
        <p:nvSpPr>
          <p:cNvPr id="30" name="Picture Placeholder 28">
            <a:extLst>
              <a:ext uri="{FF2B5EF4-FFF2-40B4-BE49-F238E27FC236}">
                <a16:creationId xmlns:a16="http://schemas.microsoft.com/office/drawing/2014/main" id="{E335E712-C7FD-4BAC-B89C-58AF6594A4E7}"/>
              </a:ext>
            </a:extLst>
          </p:cNvPr>
          <p:cNvSpPr>
            <a:spLocks noGrp="1"/>
          </p:cNvSpPr>
          <p:nvPr>
            <p:ph type="pic" sz="quarter" idx="13" hasCustomPrompt="1"/>
          </p:nvPr>
        </p:nvSpPr>
        <p:spPr>
          <a:xfrm>
            <a:off x="6515100" y="0"/>
            <a:ext cx="5676900" cy="6858000"/>
          </a:xfrm>
          <a:prstGeom prst="rect">
            <a:avLst/>
          </a:prstGeom>
        </p:spPr>
        <p:txBody>
          <a:bodyPr/>
          <a:lstStyle>
            <a:lvl1pPr marL="0" indent="0" algn="ctr">
              <a:buNone/>
              <a:defRPr/>
            </a:lvl1pPr>
          </a:lstStyle>
          <a:p>
            <a:r>
              <a:rPr lang="en-US" dirty="0"/>
              <a:t>Insert photo here</a:t>
            </a:r>
          </a:p>
        </p:txBody>
      </p:sp>
      <p:cxnSp>
        <p:nvCxnSpPr>
          <p:cNvPr id="22" name="Straight Connector 21">
            <a:extLst>
              <a:ext uri="{FF2B5EF4-FFF2-40B4-BE49-F238E27FC236}">
                <a16:creationId xmlns:a16="http://schemas.microsoft.com/office/drawing/2014/main" id="{51E8A8BA-B48F-4CEA-A820-8955D55D05DC}"/>
              </a:ext>
              <a:ext uri="{C183D7F6-B498-43B3-948B-1728B52AA6E4}">
                <adec:decorative xmlns:adec="http://schemas.microsoft.com/office/drawing/2017/decorative" val="1"/>
              </a:ext>
            </a:extLst>
          </p:cNvPr>
          <p:cNvCxnSpPr>
            <a:cxnSpLocks/>
          </p:cNvCxnSpPr>
          <p:nvPr userDrawn="1"/>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94FBB1-EC2B-4CAB-AE4E-A7A156244F26}"/>
              </a:ext>
              <a:ext uri="{C183D7F6-B498-43B3-948B-1728B52AA6E4}">
                <adec:decorative xmlns:adec="http://schemas.microsoft.com/office/drawing/2017/decorative" val="1"/>
              </a:ext>
            </a:extLst>
          </p:cNvPr>
          <p:cNvCxnSpPr>
            <a:cxnSpLocks/>
          </p:cNvCxnSpPr>
          <p:nvPr userDrawn="1"/>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3555018"/>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7" name="Title 2">
            <a:extLst>
              <a:ext uri="{FF2B5EF4-FFF2-40B4-BE49-F238E27FC236}">
                <a16:creationId xmlns:a16="http://schemas.microsoft.com/office/drawing/2014/main" id="{9D49AB0A-D330-4415-9B9C-C769A852DF2D}"/>
              </a:ext>
            </a:extLst>
          </p:cNvPr>
          <p:cNvSpPr>
            <a:spLocks noGrp="1"/>
          </p:cNvSpPr>
          <p:nvPr>
            <p:ph type="title" hasCustomPrompt="1"/>
          </p:nvPr>
        </p:nvSpPr>
        <p:spPr>
          <a:xfrm>
            <a:off x="695325" y="888999"/>
            <a:ext cx="10798176" cy="1051914"/>
          </a:xfrm>
          <a:prstGeom prst="rect">
            <a:avLst/>
          </a:prstGeom>
        </p:spPr>
        <p:txBody>
          <a:bodyPr/>
          <a:lstStyle>
            <a:lvl1pPr algn="r">
              <a:defRPr/>
            </a:lvl1pPr>
          </a:lstStyle>
          <a:p>
            <a:r>
              <a:rPr lang="en-US" dirty="0" err="1"/>
              <a:t>ClICK</a:t>
            </a:r>
            <a:r>
              <a:rPr lang="en-US" dirty="0"/>
              <a:t> TO ADD TITLE</a:t>
            </a:r>
          </a:p>
        </p:txBody>
      </p:sp>
      <p:cxnSp>
        <p:nvCxnSpPr>
          <p:cNvPr id="18" name="Straight Connector 17">
            <a:extLst>
              <a:ext uri="{FF2B5EF4-FFF2-40B4-BE49-F238E27FC236}">
                <a16:creationId xmlns:a16="http://schemas.microsoft.com/office/drawing/2014/main" id="{37EFB8CD-537B-4E5E-8F93-82EED2C8412C}"/>
              </a:ext>
              <a:ext uri="{C183D7F6-B498-43B3-948B-1728B52AA6E4}">
                <adec:decorative xmlns:adec="http://schemas.microsoft.com/office/drawing/2017/decorative" val="1"/>
              </a:ext>
            </a:extLst>
          </p:cNvPr>
          <p:cNvCxnSpPr>
            <a:cxnSpLocks/>
          </p:cNvCxnSpPr>
          <p:nvPr userDrawn="1"/>
        </p:nvCxnSpPr>
        <p:spPr>
          <a:xfrm>
            <a:off x="9751536"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20CA687-1C2C-48EE-99B9-EC8CF30289F1}"/>
              </a:ext>
            </a:extLst>
          </p:cNvPr>
          <p:cNvSpPr>
            <a:spLocks noGrp="1"/>
          </p:cNvSpPr>
          <p:nvPr>
            <p:ph sz="quarter" idx="13" hasCustomPrompt="1"/>
          </p:nvPr>
        </p:nvSpPr>
        <p:spPr>
          <a:xfrm>
            <a:off x="1335088" y="1995488"/>
            <a:ext cx="9521825" cy="4051300"/>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19" name="Footer Placeholder 9">
            <a:extLst>
              <a:ext uri="{FF2B5EF4-FFF2-40B4-BE49-F238E27FC236}">
                <a16:creationId xmlns:a16="http://schemas.microsoft.com/office/drawing/2014/main" id="{8135C37F-29C2-41B0-B777-64FAC1F70FE4}"/>
              </a:ext>
            </a:extLst>
          </p:cNvPr>
          <p:cNvSpPr>
            <a:spLocks noGrp="1"/>
          </p:cNvSpPr>
          <p:nvPr>
            <p:ph type="ftr" sz="quarter" idx="11"/>
          </p:nvPr>
        </p:nvSpPr>
        <p:spPr>
          <a:xfrm>
            <a:off x="715383" y="6356350"/>
            <a:ext cx="4539727" cy="365125"/>
          </a:xfrm>
        </p:spPr>
        <p:txBody>
          <a:bodyPr/>
          <a:lstStyle>
            <a:lvl1pPr>
              <a:defRPr/>
            </a:lvl1pPr>
          </a:lstStyle>
          <a:p>
            <a:r>
              <a:rPr lang="en-US" dirty="0"/>
              <a:t>PRESENTATION TITLE</a:t>
            </a:r>
          </a:p>
        </p:txBody>
      </p:sp>
      <p:sp>
        <p:nvSpPr>
          <p:cNvPr id="20" name="Date Placeholder 8">
            <a:extLst>
              <a:ext uri="{FF2B5EF4-FFF2-40B4-BE49-F238E27FC236}">
                <a16:creationId xmlns:a16="http://schemas.microsoft.com/office/drawing/2014/main" id="{FAC325DA-0D81-49D1-BDBC-680AF5D62C71}"/>
              </a:ext>
            </a:extLst>
          </p:cNvPr>
          <p:cNvSpPr>
            <a:spLocks noGrp="1"/>
          </p:cNvSpPr>
          <p:nvPr>
            <p:ph type="dt" sz="half" idx="10"/>
          </p:nvPr>
        </p:nvSpPr>
        <p:spPr>
          <a:xfrm>
            <a:off x="8369448" y="6356350"/>
            <a:ext cx="2592594" cy="365125"/>
          </a:xfrm>
        </p:spPr>
        <p:txBody>
          <a:bodyPr/>
          <a:lstStyle/>
          <a:p>
            <a:r>
              <a:rPr lang="en-US"/>
              <a:t>2/11/20XX</a:t>
            </a:r>
          </a:p>
        </p:txBody>
      </p:sp>
      <p:sp>
        <p:nvSpPr>
          <p:cNvPr id="21" name="Slide Number Placeholder 10">
            <a:extLst>
              <a:ext uri="{FF2B5EF4-FFF2-40B4-BE49-F238E27FC236}">
                <a16:creationId xmlns:a16="http://schemas.microsoft.com/office/drawing/2014/main" id="{13980C1F-6344-4AC2-8573-0D9F35314B84}"/>
              </a:ext>
            </a:extLst>
          </p:cNvPr>
          <p:cNvSpPr>
            <a:spLocks noGrp="1"/>
          </p:cNvSpPr>
          <p:nvPr>
            <p:ph type="sldNum" sz="quarter" idx="12"/>
          </p:nvPr>
        </p:nvSpPr>
        <p:spPr>
          <a:xfrm>
            <a:off x="10919012" y="6356350"/>
            <a:ext cx="672354" cy="365125"/>
          </a:xfrm>
        </p:spPr>
        <p:txBody>
          <a:bodyPr/>
          <a:lstStyle/>
          <a:p>
            <a:fld id="{0303F77D-1BEF-481A-B8C1-15974ED46EB7}" type="slidenum">
              <a:rPr lang="en-US" smtClean="0"/>
              <a:t>‹#›</a:t>
            </a:fld>
            <a:endParaRPr lang="en-US"/>
          </a:p>
        </p:txBody>
      </p:sp>
    </p:spTree>
    <p:extLst>
      <p:ext uri="{BB962C8B-B14F-4D97-AF65-F5344CB8AC3E}">
        <p14:creationId xmlns:p14="http://schemas.microsoft.com/office/powerpoint/2010/main" val="1678275658"/>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BCC9BE23-A0EC-4866-A7A4-FD7255EF8F5E}"/>
              </a:ext>
            </a:extLst>
          </p:cNvPr>
          <p:cNvSpPr>
            <a:spLocks noGrp="1"/>
          </p:cNvSpPr>
          <p:nvPr>
            <p:ph type="title"/>
          </p:nvPr>
        </p:nvSpPr>
        <p:spPr>
          <a:xfrm>
            <a:off x="695325" y="888999"/>
            <a:ext cx="10798176" cy="1051914"/>
          </a:xfrm>
          <a:prstGeom prst="rect">
            <a:avLst/>
          </a:prstGeom>
        </p:spPr>
        <p:txBody>
          <a:bodyPr/>
          <a:lstStyle/>
          <a:p>
            <a:endParaRPr lang="en-US" dirty="0"/>
          </a:p>
        </p:txBody>
      </p:sp>
      <p:cxnSp>
        <p:nvCxnSpPr>
          <p:cNvPr id="9" name="Straight Connector 8">
            <a:extLst>
              <a:ext uri="{FF2B5EF4-FFF2-40B4-BE49-F238E27FC236}">
                <a16:creationId xmlns:a16="http://schemas.microsoft.com/office/drawing/2014/main" id="{203BC10E-3DDD-4EC5-BD6D-D8D180BF3990}"/>
              </a:ext>
              <a:ext uri="{C183D7F6-B498-43B3-948B-1728B52AA6E4}">
                <adec:decorative xmlns:adec="http://schemas.microsoft.com/office/drawing/2017/decorative" val="1"/>
              </a:ext>
            </a:extLst>
          </p:cNvPr>
          <p:cNvCxnSpPr>
            <a:cxnSpLocks/>
          </p:cNvCxnSpPr>
          <p:nvPr userDrawn="1"/>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1FD4AD3C-6727-49EE-9625-F87A6B8AE0B7}"/>
              </a:ext>
            </a:extLst>
          </p:cNvPr>
          <p:cNvSpPr>
            <a:spLocks noGrp="1"/>
          </p:cNvSpPr>
          <p:nvPr>
            <p:ph sz="quarter" idx="13" hasCustomPrompt="1"/>
          </p:nvPr>
        </p:nvSpPr>
        <p:spPr>
          <a:xfrm>
            <a:off x="695326" y="1940913"/>
            <a:ext cx="10798176" cy="4021586"/>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10" name="Footer Placeholder 9">
            <a:extLst>
              <a:ext uri="{FF2B5EF4-FFF2-40B4-BE49-F238E27FC236}">
                <a16:creationId xmlns:a16="http://schemas.microsoft.com/office/drawing/2014/main" id="{4489FA96-DDCF-4A83-91EB-4F5F6179F0D0}"/>
              </a:ext>
            </a:extLst>
          </p:cNvPr>
          <p:cNvSpPr>
            <a:spLocks noGrp="1"/>
          </p:cNvSpPr>
          <p:nvPr>
            <p:ph type="ftr" sz="quarter" idx="11"/>
          </p:nvPr>
        </p:nvSpPr>
        <p:spPr>
          <a:xfrm>
            <a:off x="715383" y="6356350"/>
            <a:ext cx="4539727" cy="365125"/>
          </a:xfrm>
        </p:spPr>
        <p:txBody>
          <a:bodyPr/>
          <a:lstStyle>
            <a:lvl1pPr>
              <a:defRPr/>
            </a:lvl1pPr>
          </a:lstStyle>
          <a:p>
            <a:r>
              <a:rPr lang="en-US" dirty="0"/>
              <a:t>PRESENTATION TITLE</a:t>
            </a:r>
          </a:p>
        </p:txBody>
      </p:sp>
      <p:sp>
        <p:nvSpPr>
          <p:cNvPr id="11" name="Date Placeholder 8">
            <a:extLst>
              <a:ext uri="{FF2B5EF4-FFF2-40B4-BE49-F238E27FC236}">
                <a16:creationId xmlns:a16="http://schemas.microsoft.com/office/drawing/2014/main" id="{F7CC7848-0B2C-4FBE-96B0-0717CC5A9FF1}"/>
              </a:ext>
            </a:extLst>
          </p:cNvPr>
          <p:cNvSpPr>
            <a:spLocks noGrp="1"/>
          </p:cNvSpPr>
          <p:nvPr>
            <p:ph type="dt" sz="half" idx="10"/>
          </p:nvPr>
        </p:nvSpPr>
        <p:spPr>
          <a:xfrm>
            <a:off x="8369448" y="6356350"/>
            <a:ext cx="2592594" cy="365125"/>
          </a:xfrm>
        </p:spPr>
        <p:txBody>
          <a:bodyPr/>
          <a:lstStyle/>
          <a:p>
            <a:r>
              <a:rPr lang="en-US"/>
              <a:t>2/11/20XX</a:t>
            </a:r>
          </a:p>
        </p:txBody>
      </p:sp>
      <p:sp>
        <p:nvSpPr>
          <p:cNvPr id="12" name="Slide Number Placeholder 10">
            <a:extLst>
              <a:ext uri="{FF2B5EF4-FFF2-40B4-BE49-F238E27FC236}">
                <a16:creationId xmlns:a16="http://schemas.microsoft.com/office/drawing/2014/main" id="{4CD16377-DD1B-4262-BDAE-760577F5B81D}"/>
              </a:ext>
            </a:extLst>
          </p:cNvPr>
          <p:cNvSpPr>
            <a:spLocks noGrp="1"/>
          </p:cNvSpPr>
          <p:nvPr>
            <p:ph type="sldNum" sz="quarter" idx="12"/>
          </p:nvPr>
        </p:nvSpPr>
        <p:spPr>
          <a:xfrm>
            <a:off x="10919012" y="6356350"/>
            <a:ext cx="672354" cy="365125"/>
          </a:xfrm>
        </p:spPr>
        <p:txBody>
          <a:bodyPr/>
          <a:lstStyle/>
          <a:p>
            <a:fld id="{0303F77D-1BEF-481A-B8C1-15974ED46EB7}" type="slidenum">
              <a:rPr lang="en-US" smtClean="0"/>
              <a:t>‹#›</a:t>
            </a:fld>
            <a:endParaRPr lang="en-US"/>
          </a:p>
        </p:txBody>
      </p:sp>
    </p:spTree>
    <p:extLst>
      <p:ext uri="{BB962C8B-B14F-4D97-AF65-F5344CB8AC3E}">
        <p14:creationId xmlns:p14="http://schemas.microsoft.com/office/powerpoint/2010/main" val="3697066841"/>
      </p:ext>
    </p:extLst>
  </p:cSld>
  <p:clrMapOvr>
    <a:masterClrMapping/>
  </p:clrMapOvr>
</p:sldLayout>
</file>

<file path=ppt/slideLayouts/slideLayout1011.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4246B94A-8C64-4FBA-B409-1F9487E19CF3}"/>
              </a:ext>
            </a:extLst>
          </p:cNvPr>
          <p:cNvSpPr>
            <a:spLocks noGrp="1"/>
          </p:cNvSpPr>
          <p:nvPr>
            <p:ph type="title"/>
          </p:nvPr>
        </p:nvSpPr>
        <p:spPr>
          <a:xfrm>
            <a:off x="700087" y="909638"/>
            <a:ext cx="10691813" cy="810192"/>
          </a:xfrm>
          <a:prstGeom prst="rect">
            <a:avLst/>
          </a:prstGeom>
        </p:spPr>
        <p:txBody>
          <a:bodyPr/>
          <a:lstStyle/>
          <a:p>
            <a:endParaRPr lang="en-US" dirty="0"/>
          </a:p>
        </p:txBody>
      </p:sp>
      <p:cxnSp>
        <p:nvCxnSpPr>
          <p:cNvPr id="9" name="Straight Connector 8">
            <a:extLst>
              <a:ext uri="{FF2B5EF4-FFF2-40B4-BE49-F238E27FC236}">
                <a16:creationId xmlns:a16="http://schemas.microsoft.com/office/drawing/2014/main" id="{866F075D-9008-4BD3-A772-7AF7AD667D5A}"/>
              </a:ext>
              <a:ext uri="{C183D7F6-B498-43B3-948B-1728B52AA6E4}">
                <adec:decorative xmlns:adec="http://schemas.microsoft.com/office/drawing/2017/decorative" val="1"/>
              </a:ext>
            </a:extLst>
          </p:cNvPr>
          <p:cNvCxnSpPr>
            <a:cxnSpLocks/>
          </p:cNvCxnSpPr>
          <p:nvPr userDrawn="1"/>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4C185B95-5C0F-400E-B7DF-8FF843290737}"/>
              </a:ext>
            </a:extLst>
          </p:cNvPr>
          <p:cNvSpPr>
            <a:spLocks noGrp="1"/>
          </p:cNvSpPr>
          <p:nvPr>
            <p:ph type="body" sz="quarter" idx="15" hasCustomPrompt="1"/>
          </p:nvPr>
        </p:nvSpPr>
        <p:spPr>
          <a:xfrm>
            <a:off x="800100" y="2002536"/>
            <a:ext cx="5094288" cy="530352"/>
          </a:xfrm>
          <a:prstGeom prst="rect">
            <a:avLst/>
          </a:prstGeom>
        </p:spPr>
        <p:txBody>
          <a:bodyPr/>
          <a:lstStyle>
            <a:lvl1pPr marL="0" indent="0">
              <a:buNone/>
              <a:defRPr b="1" baseline="0">
                <a:solidFill>
                  <a:schemeClr val="accent4"/>
                </a:solidFill>
              </a:defRPr>
            </a:lvl1pPr>
          </a:lstStyle>
          <a:p>
            <a:pPr lvl="0"/>
            <a:r>
              <a:rPr lang="en-US" dirty="0"/>
              <a:t>Insert subtitle here</a:t>
            </a:r>
          </a:p>
        </p:txBody>
      </p:sp>
      <p:sp>
        <p:nvSpPr>
          <p:cNvPr id="11" name="Content Placeholder 10">
            <a:extLst>
              <a:ext uri="{FF2B5EF4-FFF2-40B4-BE49-F238E27FC236}">
                <a16:creationId xmlns:a16="http://schemas.microsoft.com/office/drawing/2014/main" id="{BC725AFD-5A48-451D-B91D-9E63953F8E8B}"/>
              </a:ext>
            </a:extLst>
          </p:cNvPr>
          <p:cNvSpPr>
            <a:spLocks noGrp="1"/>
          </p:cNvSpPr>
          <p:nvPr>
            <p:ph idx="1" hasCustomPrompt="1"/>
          </p:nvPr>
        </p:nvSpPr>
        <p:spPr>
          <a:xfrm>
            <a:off x="800099" y="2551176"/>
            <a:ext cx="5094673" cy="3273552"/>
          </a:xfrm>
          <a:prstGeom prst="rect">
            <a:avLst/>
          </a:prstGeom>
        </p:spPr>
        <p:txBody>
          <a:bodyPr>
            <a:normAutofit/>
          </a:bodyPr>
          <a:lstStyle>
            <a:lvl1pPr>
              <a:lnSpc>
                <a:spcPct val="100000"/>
              </a:lnSpc>
              <a:defRPr sz="1800"/>
            </a:lvl1pPr>
          </a:lstStyle>
          <a:p>
            <a:r>
              <a:rPr lang="en-US" dirty="0"/>
              <a:t>Insert text here</a:t>
            </a:r>
          </a:p>
        </p:txBody>
      </p:sp>
      <p:sp>
        <p:nvSpPr>
          <p:cNvPr id="18" name="Text Placeholder 2">
            <a:extLst>
              <a:ext uri="{FF2B5EF4-FFF2-40B4-BE49-F238E27FC236}">
                <a16:creationId xmlns:a16="http://schemas.microsoft.com/office/drawing/2014/main" id="{6ACDC650-288E-4CF5-8546-9F2D5CEC8868}"/>
              </a:ext>
            </a:extLst>
          </p:cNvPr>
          <p:cNvSpPr>
            <a:spLocks noGrp="1"/>
          </p:cNvSpPr>
          <p:nvPr>
            <p:ph type="body" sz="quarter" idx="16" hasCustomPrompt="1"/>
          </p:nvPr>
        </p:nvSpPr>
        <p:spPr>
          <a:xfrm>
            <a:off x="6297611" y="2002536"/>
            <a:ext cx="5094288" cy="530352"/>
          </a:xfrm>
          <a:prstGeom prst="rect">
            <a:avLst/>
          </a:prstGeom>
        </p:spPr>
        <p:txBody>
          <a:bodyPr/>
          <a:lstStyle>
            <a:lvl1pPr marL="0" indent="0">
              <a:buNone/>
              <a:defRPr b="1" baseline="0">
                <a:solidFill>
                  <a:schemeClr val="accent4"/>
                </a:solidFill>
              </a:defRPr>
            </a:lvl1pPr>
          </a:lstStyle>
          <a:p>
            <a:pPr lvl="0"/>
            <a:r>
              <a:rPr lang="en-US" dirty="0"/>
              <a:t>Insert subtitle here</a:t>
            </a:r>
          </a:p>
        </p:txBody>
      </p:sp>
      <p:sp>
        <p:nvSpPr>
          <p:cNvPr id="17" name="Content Placeholder 10">
            <a:extLst>
              <a:ext uri="{FF2B5EF4-FFF2-40B4-BE49-F238E27FC236}">
                <a16:creationId xmlns:a16="http://schemas.microsoft.com/office/drawing/2014/main" id="{956E1F7E-0B80-40DB-8F21-F06D9DD56264}"/>
              </a:ext>
            </a:extLst>
          </p:cNvPr>
          <p:cNvSpPr>
            <a:spLocks noGrp="1"/>
          </p:cNvSpPr>
          <p:nvPr>
            <p:ph idx="13" hasCustomPrompt="1"/>
          </p:nvPr>
        </p:nvSpPr>
        <p:spPr>
          <a:xfrm>
            <a:off x="6297226" y="2551176"/>
            <a:ext cx="5094673" cy="3273552"/>
          </a:xfrm>
          <a:prstGeom prst="rect">
            <a:avLst/>
          </a:prstGeom>
        </p:spPr>
        <p:txBody>
          <a:bodyPr>
            <a:normAutofit/>
          </a:bodyPr>
          <a:lstStyle>
            <a:lvl1pPr>
              <a:lnSpc>
                <a:spcPct val="100000"/>
              </a:lnSpc>
              <a:defRPr sz="1800"/>
            </a:lvl1pPr>
          </a:lstStyle>
          <a:p>
            <a:r>
              <a:rPr lang="en-US" dirty="0"/>
              <a:t>Insert text here</a:t>
            </a:r>
          </a:p>
        </p:txBody>
      </p:sp>
      <p:cxnSp>
        <p:nvCxnSpPr>
          <p:cNvPr id="12" name="Straight Connector 11">
            <a:extLst>
              <a:ext uri="{FF2B5EF4-FFF2-40B4-BE49-F238E27FC236}">
                <a16:creationId xmlns:a16="http://schemas.microsoft.com/office/drawing/2014/main" id="{D91B92C0-6B36-412A-9A49-16AB59FFBEEC}"/>
              </a:ext>
              <a:ext uri="{C183D7F6-B498-43B3-948B-1728B52AA6E4}">
                <adec:decorative xmlns:adec="http://schemas.microsoft.com/office/drawing/2017/decorative" val="1"/>
              </a:ext>
            </a:extLst>
          </p:cNvPr>
          <p:cNvCxnSpPr>
            <a:cxnSpLocks/>
          </p:cNvCxnSpPr>
          <p:nvPr userDrawn="1"/>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ooter Placeholder 7">
            <a:extLst>
              <a:ext uri="{FF2B5EF4-FFF2-40B4-BE49-F238E27FC236}">
                <a16:creationId xmlns:a16="http://schemas.microsoft.com/office/drawing/2014/main" id="{B4EFB36A-E4FD-4966-A091-9BDAF29916F8}"/>
              </a:ext>
            </a:extLst>
          </p:cNvPr>
          <p:cNvSpPr>
            <a:spLocks noGrp="1"/>
          </p:cNvSpPr>
          <p:nvPr>
            <p:ph type="ftr" sz="quarter" idx="11"/>
          </p:nvPr>
        </p:nvSpPr>
        <p:spPr>
          <a:xfrm>
            <a:off x="715383" y="6356350"/>
            <a:ext cx="4539727" cy="365125"/>
          </a:xfrm>
        </p:spPr>
        <p:txBody>
          <a:bodyPr/>
          <a:lstStyle>
            <a:lvl1pPr>
              <a:defRPr/>
            </a:lvl1pPr>
          </a:lstStyle>
          <a:p>
            <a:r>
              <a:rPr lang="en-US" dirty="0"/>
              <a:t>PRESENTATION TITLE</a:t>
            </a:r>
          </a:p>
        </p:txBody>
      </p:sp>
      <p:sp>
        <p:nvSpPr>
          <p:cNvPr id="14" name="Date Placeholder 6">
            <a:extLst>
              <a:ext uri="{FF2B5EF4-FFF2-40B4-BE49-F238E27FC236}">
                <a16:creationId xmlns:a16="http://schemas.microsoft.com/office/drawing/2014/main" id="{9B52EA1F-D8D0-4F42-B00A-F0E943F82E57}"/>
              </a:ext>
            </a:extLst>
          </p:cNvPr>
          <p:cNvSpPr>
            <a:spLocks noGrp="1"/>
          </p:cNvSpPr>
          <p:nvPr>
            <p:ph type="dt" sz="half" idx="10"/>
          </p:nvPr>
        </p:nvSpPr>
        <p:spPr>
          <a:xfrm>
            <a:off x="8369448" y="6356350"/>
            <a:ext cx="2592594" cy="365125"/>
          </a:xfrm>
        </p:spPr>
        <p:txBody>
          <a:bodyPr/>
          <a:lstStyle/>
          <a:p>
            <a:r>
              <a:rPr lang="en-US"/>
              <a:t>2/11/20XX</a:t>
            </a:r>
          </a:p>
        </p:txBody>
      </p:sp>
      <p:sp>
        <p:nvSpPr>
          <p:cNvPr id="15" name="Slide Number Placeholder 8">
            <a:extLst>
              <a:ext uri="{FF2B5EF4-FFF2-40B4-BE49-F238E27FC236}">
                <a16:creationId xmlns:a16="http://schemas.microsoft.com/office/drawing/2014/main" id="{498A6230-35B8-4147-9494-90708BFC3330}"/>
              </a:ext>
            </a:extLst>
          </p:cNvPr>
          <p:cNvSpPr>
            <a:spLocks noGrp="1"/>
          </p:cNvSpPr>
          <p:nvPr>
            <p:ph type="sldNum" sz="quarter" idx="12"/>
          </p:nvPr>
        </p:nvSpPr>
        <p:spPr>
          <a:xfrm>
            <a:off x="10919012" y="6356350"/>
            <a:ext cx="672354" cy="365125"/>
          </a:xfrm>
        </p:spPr>
        <p:txBody>
          <a:bodyPr/>
          <a:lstStyle/>
          <a:p>
            <a:fld id="{E30AF5A0-43BB-4336-8627-9123B9144D80}" type="slidenum">
              <a:rPr lang="en-US" smtClean="0"/>
              <a:t>‹#›</a:t>
            </a:fld>
            <a:endParaRPr lang="en-US"/>
          </a:p>
        </p:txBody>
      </p:sp>
    </p:spTree>
    <p:extLst>
      <p:ext uri="{BB962C8B-B14F-4D97-AF65-F5344CB8AC3E}">
        <p14:creationId xmlns:p14="http://schemas.microsoft.com/office/powerpoint/2010/main" val="101932387"/>
      </p:ext>
    </p:extLst>
  </p:cSld>
  <p:clrMapOvr>
    <a:masterClrMapping/>
  </p:clrMapOvr>
</p:sldLayout>
</file>

<file path=ppt/slideMasters/_rels/slideMaster11.xml.rels>&#65279;<?xml version="1.0" encoding="utf-8"?><Relationships xmlns="http://schemas.openxmlformats.org/package/2006/relationships"><Relationship Type="http://schemas.openxmlformats.org/officeDocument/2006/relationships/slideLayout" Target="/ppt/slideLayouts/slideLayout81.xml" Id="rId8" /><Relationship Type="http://schemas.openxmlformats.org/officeDocument/2006/relationships/slideLayout" Target="/ppt/slideLayouts/slideLayout132.xml" Id="rId13" /><Relationship Type="http://schemas.openxmlformats.org/officeDocument/2006/relationships/slideLayout" Target="/ppt/slideLayouts/slideLayout33.xml" Id="rId3" /><Relationship Type="http://schemas.openxmlformats.org/officeDocument/2006/relationships/slideLayout" Target="/ppt/slideLayouts/slideLayout74.xml" Id="rId7" /><Relationship Type="http://schemas.openxmlformats.org/officeDocument/2006/relationships/slideLayout" Target="/ppt/slideLayouts/slideLayout125.xml" Id="rId12" /><Relationship Type="http://schemas.openxmlformats.org/officeDocument/2006/relationships/slideLayout" Target="/ppt/slideLayouts/slideLayout26.xml" Id="rId2" /><Relationship Type="http://schemas.openxmlformats.org/officeDocument/2006/relationships/slideLayout" Target="/ppt/slideLayouts/slideLayout17.xml" Id="rId1" /><Relationship Type="http://schemas.openxmlformats.org/officeDocument/2006/relationships/slideLayout" Target="/ppt/slideLayouts/slideLayout68.xml" Id="rId6" /><Relationship Type="http://schemas.openxmlformats.org/officeDocument/2006/relationships/slideLayout" Target="/ppt/slideLayouts/slideLayout119.xml" Id="rId11" /><Relationship Type="http://schemas.openxmlformats.org/officeDocument/2006/relationships/slideLayout" Target="/ppt/slideLayouts/slideLayout510.xml" Id="rId5" /><Relationship Type="http://schemas.openxmlformats.org/officeDocument/2006/relationships/slideLayout" Target="/ppt/slideLayouts/slideLayout1011.xml" Id="rId10" /><Relationship Type="http://schemas.openxmlformats.org/officeDocument/2006/relationships/slideLayout" Target="/ppt/slideLayouts/slideLayout412.xml" Id="rId4" /><Relationship Type="http://schemas.openxmlformats.org/officeDocument/2006/relationships/slideLayout" Target="/ppt/slideLayouts/slideLayout913.xml" Id="rId9" /><Relationship Type="http://schemas.openxmlformats.org/officeDocument/2006/relationships/theme" Target="/ppt/theme/theme12.xml" Id="rId14" /></Relationships>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92594" cy="365125"/>
          </a:xfrm>
          <a:prstGeom prst="rect">
            <a:avLst/>
          </a:prstGeom>
        </p:spPr>
        <p:txBody>
          <a:bodyPr vert="horz" lIns="91440" tIns="45720" rIns="91440" bIns="45720" rtlCol="0" anchor="ctr"/>
          <a:lstStyle>
            <a:lvl1pPr algn="r">
              <a:defRPr sz="1050">
                <a:solidFill>
                  <a:schemeClr val="tx1"/>
                </a:solidFill>
                <a:latin typeface="+mj-lt"/>
              </a:defRPr>
            </a:lvl1pPr>
          </a:lstStyle>
          <a:p>
            <a:r>
              <a:rPr lang="en-US"/>
              <a:t>2/11/20XX</a:t>
            </a:r>
            <a:endParaRPr lang="en-US" dirty="0"/>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15383"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2866470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57" r:id="rId9"/>
    <p:sldLayoutId id="2147483658" r:id="rId10"/>
    <p:sldLayoutId id="2147483659" r:id="rId11"/>
    <p:sldLayoutId id="2147483660" r:id="rId12"/>
    <p:sldLayoutId id="2147483661" r:id="rId13"/>
  </p:sldLayoutIdLst>
  <p:hf hd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672">
          <p15:clr>
            <a:srgbClr val="F26B43"/>
          </p15:clr>
        </p15:guide>
        <p15:guide id="4" orient="horz" pos="912">
          <p15:clr>
            <a:srgbClr val="F26B43"/>
          </p15:clr>
        </p15:guide>
        <p15:guide id="5" pos="7176">
          <p15:clr>
            <a:srgbClr val="F26B43"/>
          </p15:clr>
        </p15:guide>
        <p15:guide id="6" pos="504">
          <p15:clr>
            <a:srgbClr val="F26B43"/>
          </p15:clr>
        </p15:guide>
        <p15:guide id="7" orient="horz" pos="3864">
          <p15:clr>
            <a:srgbClr val="F26B43"/>
          </p15:clr>
        </p15:guide>
      </p15:sldGuideLst>
    </p:ext>
  </p:extLst>
</p:sldMaster>
</file>

<file path=ppt/slides/_rels/slide16.xml.rels>&#65279;<?xml version="1.0" encoding="utf-8"?><Relationships xmlns="http://schemas.openxmlformats.org/package/2006/relationships"><Relationship Type="http://schemas.openxmlformats.org/officeDocument/2006/relationships/image" Target="/ppt/media/image19.jpg" Id="rId2" /><Relationship Type="http://schemas.openxmlformats.org/officeDocument/2006/relationships/slideLayout" Target="/ppt/slideLayouts/slideLayout17.xml" Id="rId1" /></Relationships>
</file>

<file path=ppt/slides/_rels/slide23.xml.rels>&#65279;<?xml version="1.0" encoding="utf-8"?><Relationships xmlns="http://schemas.openxmlformats.org/package/2006/relationships"><Relationship Type="http://schemas.openxmlformats.org/officeDocument/2006/relationships/image" Target="/ppt/media/image23.jpeg" Id="rId3" /><Relationship Type="http://schemas.openxmlformats.org/officeDocument/2006/relationships/notesSlide" Target="/ppt/notesSlides/notesSlide13.xml" Id="rId2" /><Relationship Type="http://schemas.openxmlformats.org/officeDocument/2006/relationships/slideLayout" Target="/ppt/slideLayouts/slideLayout26.xml" Id="rId1" /></Relationships>
</file>

<file path=ppt/slides/_rels/slide49.xml.rels>&#65279;<?xml version="1.0" encoding="utf-8"?><Relationships xmlns="http://schemas.openxmlformats.org/package/2006/relationships"><Relationship Type="http://schemas.openxmlformats.org/officeDocument/2006/relationships/image" Target="/ppt/media/image510.jpeg" Id="rId3" /><Relationship Type="http://schemas.openxmlformats.org/officeDocument/2006/relationships/notesSlide" Target="/ppt/notesSlides/notesSlide37.xml" Id="rId2" /><Relationship Type="http://schemas.openxmlformats.org/officeDocument/2006/relationships/slideLayout" Target="/ppt/slideLayouts/slideLayout412.xml" Id="rId1" /></Relationships>
</file>

<file path=ppt/slides/_rels/slide57.xml.rels>&#65279;<?xml version="1.0" encoding="utf-8"?><Relationships xmlns="http://schemas.openxmlformats.org/package/2006/relationships"><Relationship Type="http://schemas.openxmlformats.org/officeDocument/2006/relationships/notesSlide" Target="/ppt/notesSlides/notesSlide46.xml" Id="rId2" /><Relationship Type="http://schemas.openxmlformats.org/officeDocument/2006/relationships/slideLayout" Target="/ppt/slideLayouts/slideLayout68.xml" Id="rId1" /></Relationships>
</file>

<file path=ppt/slides/_rels/slide64.xml.rels>&#65279;<?xml version="1.0" encoding="utf-8"?><Relationships xmlns="http://schemas.openxmlformats.org/package/2006/relationships"><Relationship Type="http://schemas.openxmlformats.org/officeDocument/2006/relationships/image" Target="/ppt/media/image64.jpeg" Id="rId3" /><Relationship Type="http://schemas.openxmlformats.org/officeDocument/2006/relationships/notesSlide" Target="/ppt/notesSlides/notesSlide54.xml" Id="rId2" /><Relationship Type="http://schemas.openxmlformats.org/officeDocument/2006/relationships/slideLayout" Target="/ppt/slideLayouts/slideLayout74.xml" Id="rId1" /></Relationships>
</file>

<file path=ppt/slides/_rels/slide71.xml.rels>&#65279;<?xml version="1.0" encoding="utf-8"?><Relationships xmlns="http://schemas.openxmlformats.org/package/2006/relationships"><Relationship Type="http://schemas.openxmlformats.org/officeDocument/2006/relationships/image" Target="/ppt/media/image7.png" Id="rId3" /><Relationship Type="http://schemas.openxmlformats.org/officeDocument/2006/relationships/notesSlide" Target="/ppt/notesSlides/notesSlide61.xml" Id="rId2" /><Relationship Type="http://schemas.openxmlformats.org/officeDocument/2006/relationships/slideLayout" Target="/ppt/slideLayouts/slideLayout81.xml" Id="rId1" /><Relationship Type="http://schemas.openxmlformats.org/officeDocument/2006/relationships/image" Target="/ppt/media/image102.png" Id="rId6" /><Relationship Type="http://schemas.openxmlformats.org/officeDocument/2006/relationships/image" Target="/ppt/media/image93.png" Id="rId5" /><Relationship Type="http://schemas.openxmlformats.org/officeDocument/2006/relationships/image" Target="/ppt/media/image84.png" Id="rId4"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119.xml" Id="rId1" /></Relationships>
</file>

<file path=ppt/slides/_rels/slide115.xml.rels>&#65279;<?xml version="1.0" encoding="utf-8"?><Relationships xmlns="http://schemas.openxmlformats.org/package/2006/relationships"><Relationship Type="http://schemas.openxmlformats.org/officeDocument/2006/relationships/image" Target="/ppt/media/image115.jpeg" Id="rId3" /><Relationship Type="http://schemas.openxmlformats.org/officeDocument/2006/relationships/notesSlide" Target="/ppt/notesSlides/notesSlide95.xml" Id="rId2" /><Relationship Type="http://schemas.openxmlformats.org/officeDocument/2006/relationships/slideLayout" Target="/ppt/slideLayouts/slideLayout125.xml" Id="rId1" /><Relationship Type="http://schemas.openxmlformats.org/officeDocument/2006/relationships/image" Target="/ppt/media/image146.jpeg" Id="rId6" /><Relationship Type="http://schemas.openxmlformats.org/officeDocument/2006/relationships/image" Target="/ppt/media/image137.jpeg" Id="rId5" /><Relationship Type="http://schemas.openxmlformats.org/officeDocument/2006/relationships/image" Target="/ppt/media/image128.jpeg" Id="rId4" /></Relationships>
</file>

<file path=ppt/slides/_rels/slide122.xml.rels>&#65279;<?xml version="1.0" encoding="utf-8"?><Relationships xmlns="http://schemas.openxmlformats.org/package/2006/relationships"><Relationship Type="http://schemas.openxmlformats.org/officeDocument/2006/relationships/image" Target="/ppt/media/image15.jpeg" Id="rId3" /><Relationship Type="http://schemas.openxmlformats.org/officeDocument/2006/relationships/notesSlide" Target="/ppt/notesSlides/notesSlide102.xml" Id="rId2" /><Relationship Type="http://schemas.openxmlformats.org/officeDocument/2006/relationships/slideLayout" Target="/ppt/slideLayouts/slideLayout132.xml" Id="rId1" /><Relationship Type="http://schemas.openxmlformats.org/officeDocument/2006/relationships/image" Target="/ppt/media/image162.jpeg" Id="rId4" /></Relationships>
</file>

<file path=ppt/slides/_rels/slide311.xml.rels>&#65279;<?xml version="1.0" encoding="utf-8"?><Relationships xmlns="http://schemas.openxmlformats.org/package/2006/relationships"><Relationship Type="http://schemas.openxmlformats.org/officeDocument/2006/relationships/image" Target="/ppt/media/image311.jpeg" Id="rId3" /><Relationship Type="http://schemas.openxmlformats.org/officeDocument/2006/relationships/notesSlide" Target="/ppt/notesSlides/notesSlide29.xml" Id="rId2" /><Relationship Type="http://schemas.openxmlformats.org/officeDocument/2006/relationships/slideLayout" Target="/ppt/slideLayouts/slideLayout33.xml" Id="rId1" /><Relationship Type="http://schemas.openxmlformats.org/officeDocument/2006/relationships/image" Target="/ppt/media/image412.jpeg" Id="rId4" /></Relationships>
</file>

<file path=ppt/slides/_rels/slide812.xml.rels>&#65279;<?xml version="1.0" encoding="utf-8"?><Relationships xmlns="http://schemas.openxmlformats.org/package/2006/relationships"><Relationship Type="http://schemas.openxmlformats.org/officeDocument/2006/relationships/diagramData" Target="/ppt/diagrams/data11.xml" Id="rId3" /><Relationship Type="http://schemas.microsoft.com/office/2007/relationships/diagramDrawing" Target="/ppt/diagrams/drawing1.xml" Id="rId7" /><Relationship Type="http://schemas.openxmlformats.org/officeDocument/2006/relationships/notesSlide" Target="/ppt/notesSlides/notesSlide710.xml" Id="rId2" /><Relationship Type="http://schemas.openxmlformats.org/officeDocument/2006/relationships/slideLayout" Target="/ppt/slideLayouts/slideLayout913.xml" Id="rId1" /><Relationship Type="http://schemas.openxmlformats.org/officeDocument/2006/relationships/diagramColors" Target="/ppt/diagrams/colors11.xml" Id="rId6" /><Relationship Type="http://schemas.openxmlformats.org/officeDocument/2006/relationships/diagramQuickStyle" Target="/ppt/diagrams/quickStyle11.xml" Id="rId5" /><Relationship Type="http://schemas.openxmlformats.org/officeDocument/2006/relationships/diagramLayout" Target="/ppt/diagrams/layout11.xml" Id="rId4" /></Relationships>
</file>

<file path=ppt/slides/_rels/slide910.xml.rels>&#65279;<?xml version="1.0" encoding="utf-8"?><Relationships xmlns="http://schemas.openxmlformats.org/package/2006/relationships"><Relationship Type="http://schemas.openxmlformats.org/officeDocument/2006/relationships/notesSlide" Target="/ppt/notesSlides/notesSlide88.xml" Id="rId2" /><Relationship Type="http://schemas.openxmlformats.org/officeDocument/2006/relationships/slideLayout" Target="/ppt/slideLayouts/slideLayout1011.xml" Id="rId1" /></Relationships>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3AE5B2F-2CD3-4E51-91D5-FEF8CE8FEFA9}"/>
              </a:ext>
            </a:extLst>
          </p:cNvPr>
          <p:cNvSpPr>
            <a:spLocks noGrp="1"/>
          </p:cNvSpPr>
          <p:nvPr>
            <p:ph type="ctrTitle"/>
          </p:nvPr>
        </p:nvSpPr>
        <p:spPr>
          <a:xfrm>
            <a:off x="685800" y="908651"/>
            <a:ext cx="3620882" cy="3640345"/>
          </a:xfrm>
        </p:spPr>
        <p:txBody>
          <a:bodyPr/>
          <a:lstStyle/>
          <a:p>
            <a:r>
              <a:rPr lang="en-US" dirty="0"/>
              <a:t>Presentation title</a:t>
            </a:r>
          </a:p>
        </p:txBody>
      </p:sp>
      <p:sp>
        <p:nvSpPr>
          <p:cNvPr id="8" name="Subtitle 7">
            <a:extLst>
              <a:ext uri="{FF2B5EF4-FFF2-40B4-BE49-F238E27FC236}">
                <a16:creationId xmlns:a16="http://schemas.microsoft.com/office/drawing/2014/main" id="{952DE27F-5BED-4BCC-887D-5872F796F65F}"/>
              </a:ext>
            </a:extLst>
          </p:cNvPr>
          <p:cNvSpPr>
            <a:spLocks noGrp="1"/>
          </p:cNvSpPr>
          <p:nvPr>
            <p:ph type="subTitle" idx="1"/>
          </p:nvPr>
        </p:nvSpPr>
        <p:spPr>
          <a:xfrm>
            <a:off x="705934" y="5220450"/>
            <a:ext cx="3380437" cy="570748"/>
          </a:xfrm>
        </p:spPr>
        <p:txBody>
          <a:bodyPr>
            <a:normAutofit/>
          </a:bodyPr>
          <a:lstStyle/>
          <a:p>
            <a:r>
              <a:rPr lang="en-US" dirty="0"/>
              <a:t>Presenter Name</a:t>
            </a:r>
          </a:p>
        </p:txBody>
      </p:sp>
      <p:pic>
        <p:nvPicPr>
          <p:cNvPr id="11" name="Picture Placeholder 10" descr="Flowers in a tree ">
            <a:extLst>
              <a:ext uri="{FF2B5EF4-FFF2-40B4-BE49-F238E27FC236}">
                <a16:creationId xmlns:a16="http://schemas.microsoft.com/office/drawing/2014/main" id="{BC408C47-2E2A-42C6-99D2-EBED0E23C9B6}"/>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a:ext>
            </a:extLst>
          </a:blip>
          <a:srcRect/>
          <a:stretch/>
        </p:blipFill>
        <p:spPr>
          <a:xfrm>
            <a:off x="4876158" y="0"/>
            <a:ext cx="7315841" cy="6858000"/>
          </a:xfrm>
        </p:spPr>
      </p:pic>
    </p:spTree>
    <p:extLst>
      <p:ext uri="{BB962C8B-B14F-4D97-AF65-F5344CB8AC3E}">
        <p14:creationId xmlns:p14="http://schemas.microsoft.com/office/powerpoint/2010/main" val="1633438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B23FC7E0-8B1E-46C1-B5D2-6A4336A2CE90}"/>
              </a:ext>
            </a:extLst>
          </p:cNvPr>
          <p:cNvSpPr>
            <a:spLocks noGrp="1"/>
          </p:cNvSpPr>
          <p:nvPr>
            <p:ph type="title"/>
          </p:nvPr>
        </p:nvSpPr>
        <p:spPr>
          <a:xfrm>
            <a:off x="5604846" y="860615"/>
            <a:ext cx="5922279" cy="1272986"/>
          </a:xfrm>
        </p:spPr>
        <p:txBody>
          <a:bodyPr/>
          <a:lstStyle/>
          <a:p>
            <a:r>
              <a:rPr lang="en-US" dirty="0"/>
              <a:t>Agenda</a:t>
            </a:r>
          </a:p>
        </p:txBody>
      </p:sp>
      <p:pic>
        <p:nvPicPr>
          <p:cNvPr id="17" name="Picture Placeholder 16" descr="Logs Stacked ">
            <a:extLst>
              <a:ext uri="{FF2B5EF4-FFF2-40B4-BE49-F238E27FC236}">
                <a16:creationId xmlns:a16="http://schemas.microsoft.com/office/drawing/2014/main" id="{069DD88F-78FC-4DAA-A2E4-DDE824B5301D}"/>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 y="1"/>
            <a:ext cx="4876799" cy="6858000"/>
          </a:xfrm>
        </p:spPr>
      </p:pic>
      <p:sp>
        <p:nvSpPr>
          <p:cNvPr id="15" name="Content Placeholder 14">
            <a:extLst>
              <a:ext uri="{FF2B5EF4-FFF2-40B4-BE49-F238E27FC236}">
                <a16:creationId xmlns:a16="http://schemas.microsoft.com/office/drawing/2014/main" id="{7A36CB73-B78B-49B6-935C-9C0ABBB49C0C}"/>
              </a:ext>
            </a:extLst>
          </p:cNvPr>
          <p:cNvSpPr>
            <a:spLocks noGrp="1"/>
          </p:cNvSpPr>
          <p:nvPr>
            <p:ph idx="1"/>
          </p:nvPr>
        </p:nvSpPr>
        <p:spPr>
          <a:xfrm>
            <a:off x="5566943" y="2133600"/>
            <a:ext cx="6005933" cy="3774464"/>
          </a:xfrm>
        </p:spPr>
        <p:txBody>
          <a:bodyPr/>
          <a:lstStyle/>
          <a:p>
            <a:r>
              <a:rPr lang="en-US" dirty="0"/>
              <a:t>Topic one</a:t>
            </a:r>
          </a:p>
          <a:p>
            <a:r>
              <a:rPr lang="en-US" dirty="0"/>
              <a:t>Topic two</a:t>
            </a:r>
          </a:p>
          <a:p>
            <a:r>
              <a:rPr lang="en-US" dirty="0"/>
              <a:t>Topic three</a:t>
            </a:r>
          </a:p>
          <a:p>
            <a:r>
              <a:rPr lang="en-US" dirty="0"/>
              <a:t>Topic four</a:t>
            </a:r>
          </a:p>
          <a:p>
            <a:r>
              <a:rPr lang="en-US" dirty="0"/>
              <a:t>Topic five</a:t>
            </a:r>
          </a:p>
          <a:p>
            <a:endParaRPr lang="en-US" dirty="0"/>
          </a:p>
        </p:txBody>
      </p:sp>
      <p:sp>
        <p:nvSpPr>
          <p:cNvPr id="12" name="Footer Placeholder 11">
            <a:extLst>
              <a:ext uri="{FF2B5EF4-FFF2-40B4-BE49-F238E27FC236}">
                <a16:creationId xmlns:a16="http://schemas.microsoft.com/office/drawing/2014/main" id="{2A9A318B-C356-4589-A8F8-8553636F670F}"/>
              </a:ext>
            </a:extLst>
          </p:cNvPr>
          <p:cNvSpPr>
            <a:spLocks noGrp="1"/>
          </p:cNvSpPr>
          <p:nvPr>
            <p:ph type="ftr" sz="quarter" idx="11"/>
          </p:nvPr>
        </p:nvSpPr>
        <p:spPr>
          <a:xfrm>
            <a:off x="715383" y="6356350"/>
            <a:ext cx="4539727" cy="365125"/>
          </a:xfrm>
        </p:spPr>
        <p:txBody>
          <a:bodyPr/>
          <a:lstStyle/>
          <a:p>
            <a:r>
              <a:rPr lang="en-US"/>
              <a:t>PRESENTATION TITLE</a:t>
            </a:r>
            <a:endParaRPr lang="en-US" dirty="0"/>
          </a:p>
        </p:txBody>
      </p:sp>
      <p:sp>
        <p:nvSpPr>
          <p:cNvPr id="13" name="Slide Number Placeholder 12">
            <a:extLst>
              <a:ext uri="{FF2B5EF4-FFF2-40B4-BE49-F238E27FC236}">
                <a16:creationId xmlns:a16="http://schemas.microsoft.com/office/drawing/2014/main" id="{76654C7F-5F04-43D8-88C7-13355302CC32}"/>
              </a:ext>
            </a:extLst>
          </p:cNvPr>
          <p:cNvSpPr>
            <a:spLocks noGrp="1"/>
          </p:cNvSpPr>
          <p:nvPr>
            <p:ph type="sldNum" sz="quarter" idx="12"/>
          </p:nvPr>
        </p:nvSpPr>
        <p:spPr>
          <a:xfrm>
            <a:off x="10919012" y="6356350"/>
            <a:ext cx="672354" cy="365125"/>
          </a:xfrm>
        </p:spPr>
        <p:txBody>
          <a:bodyPr/>
          <a:lstStyle/>
          <a:p>
            <a:fld id="{E30AF5A0-43BB-4336-8627-9123B9144D80}" type="slidenum">
              <a:rPr lang="en-US" smtClean="0"/>
              <a:pPr/>
              <a:t>2</a:t>
            </a:fld>
            <a:endParaRPr lang="en-US"/>
          </a:p>
        </p:txBody>
      </p:sp>
    </p:spTree>
    <p:extLst>
      <p:ext uri="{BB962C8B-B14F-4D97-AF65-F5344CB8AC3E}">
        <p14:creationId xmlns:p14="http://schemas.microsoft.com/office/powerpoint/2010/main" val="14820289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F436F-4535-4BBF-B451-F7AC9E8A5FDC}"/>
              </a:ext>
            </a:extLst>
          </p:cNvPr>
          <p:cNvSpPr>
            <a:spLocks noGrp="1"/>
          </p:cNvSpPr>
          <p:nvPr>
            <p:ph type="ctrTitle"/>
          </p:nvPr>
        </p:nvSpPr>
        <p:spPr>
          <a:xfrm>
            <a:off x="684643" y="871758"/>
            <a:ext cx="5227171" cy="3871143"/>
          </a:xfrm>
        </p:spPr>
        <p:txBody>
          <a:bodyPr/>
          <a:lstStyle/>
          <a:p>
            <a:r>
              <a:rPr lang="en-US" dirty="0"/>
              <a:t>Topic one</a:t>
            </a:r>
          </a:p>
        </p:txBody>
      </p:sp>
      <p:sp>
        <p:nvSpPr>
          <p:cNvPr id="3" name="Content Placeholder 2">
            <a:extLst>
              <a:ext uri="{FF2B5EF4-FFF2-40B4-BE49-F238E27FC236}">
                <a16:creationId xmlns:a16="http://schemas.microsoft.com/office/drawing/2014/main" id="{67B3B98E-7C7D-4502-828B-DCB91E0843AB}"/>
              </a:ext>
            </a:extLst>
          </p:cNvPr>
          <p:cNvSpPr>
            <a:spLocks noGrp="1"/>
          </p:cNvSpPr>
          <p:nvPr>
            <p:ph type="subTitle" idx="1"/>
          </p:nvPr>
        </p:nvSpPr>
        <p:spPr>
          <a:xfrm>
            <a:off x="695325" y="4785543"/>
            <a:ext cx="4857857" cy="1005657"/>
          </a:xfrm>
        </p:spPr>
        <p:txBody>
          <a:bodyPr/>
          <a:lstStyle/>
          <a:p>
            <a:r>
              <a:rPr lang="en-US" dirty="0"/>
              <a:t>Subtitle</a:t>
            </a:r>
          </a:p>
        </p:txBody>
      </p:sp>
      <p:pic>
        <p:nvPicPr>
          <p:cNvPr id="13" name="Picture Placeholder 12" descr="A dog sitting in the sun rays coming through the trees in a forest ">
            <a:extLst>
              <a:ext uri="{FF2B5EF4-FFF2-40B4-BE49-F238E27FC236}">
                <a16:creationId xmlns:a16="http://schemas.microsoft.com/office/drawing/2014/main" id="{3E3A9747-9F7C-48BC-9EB5-A78A3193C6A9}"/>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515100" y="0"/>
            <a:ext cx="5676900" cy="6858000"/>
          </a:xfrm>
        </p:spPr>
      </p:pic>
    </p:spTree>
    <p:extLst>
      <p:ext uri="{BB962C8B-B14F-4D97-AF65-F5344CB8AC3E}">
        <p14:creationId xmlns:p14="http://schemas.microsoft.com/office/powerpoint/2010/main" val="33843286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57018DC-5BFA-42F7-884E-E07F6383A8AE}"/>
              </a:ext>
            </a:extLst>
          </p:cNvPr>
          <p:cNvSpPr>
            <a:spLocks noGrp="1"/>
          </p:cNvSpPr>
          <p:nvPr>
            <p:ph type="title"/>
          </p:nvPr>
        </p:nvSpPr>
        <p:spPr>
          <a:xfrm>
            <a:off x="695325" y="888999"/>
            <a:ext cx="10798176" cy="1051914"/>
          </a:xfrm>
        </p:spPr>
        <p:txBody>
          <a:bodyPr/>
          <a:lstStyle/>
          <a:p>
            <a:r>
              <a:rPr lang="en-US" dirty="0"/>
              <a:t>table</a:t>
            </a:r>
          </a:p>
        </p:txBody>
      </p:sp>
      <p:graphicFrame>
        <p:nvGraphicFramePr>
          <p:cNvPr id="16" name="Content Placeholder 15">
            <a:extLst>
              <a:ext uri="{FF2B5EF4-FFF2-40B4-BE49-F238E27FC236}">
                <a16:creationId xmlns:a16="http://schemas.microsoft.com/office/drawing/2014/main" id="{97743BA3-3BDB-497A-9D20-735541BDF84E}"/>
              </a:ext>
            </a:extLst>
          </p:cNvPr>
          <p:cNvGraphicFramePr>
            <a:graphicFrameLocks noGrp="1"/>
          </p:cNvGraphicFramePr>
          <p:nvPr>
            <p:ph sz="quarter" idx="13"/>
            <p:extLst>
              <p:ext uri="{D42A27DB-BD31-4B8C-83A1-F6EECF244321}">
                <p14:modId xmlns:p14="http://schemas.microsoft.com/office/powerpoint/2010/main" val="3984551648"/>
              </p:ext>
            </p:extLst>
          </p:nvPr>
        </p:nvGraphicFramePr>
        <p:xfrm>
          <a:off x="1762125" y="2386013"/>
          <a:ext cx="8663075" cy="3310890"/>
        </p:xfrm>
        <a:graphic>
          <a:graphicData uri="http://schemas.openxmlformats.org/drawingml/2006/table">
            <a:tbl>
              <a:tblPr firstRow="1" bandRow="1">
                <a:tableStyleId>{F5AB1C69-6EDB-4FF4-983F-18BD219EF322}</a:tableStyleId>
              </a:tblPr>
              <a:tblGrid>
                <a:gridCol w="1732615">
                  <a:extLst>
                    <a:ext uri="{9D8B030D-6E8A-4147-A177-3AD203B41FA5}">
                      <a16:colId xmlns:a16="http://schemas.microsoft.com/office/drawing/2014/main" val="1517755082"/>
                    </a:ext>
                  </a:extLst>
                </a:gridCol>
                <a:gridCol w="1732615">
                  <a:extLst>
                    <a:ext uri="{9D8B030D-6E8A-4147-A177-3AD203B41FA5}">
                      <a16:colId xmlns:a16="http://schemas.microsoft.com/office/drawing/2014/main" val="2446386500"/>
                    </a:ext>
                  </a:extLst>
                </a:gridCol>
                <a:gridCol w="1732615">
                  <a:extLst>
                    <a:ext uri="{9D8B030D-6E8A-4147-A177-3AD203B41FA5}">
                      <a16:colId xmlns:a16="http://schemas.microsoft.com/office/drawing/2014/main" val="3308918160"/>
                    </a:ext>
                  </a:extLst>
                </a:gridCol>
                <a:gridCol w="1732615">
                  <a:extLst>
                    <a:ext uri="{9D8B030D-6E8A-4147-A177-3AD203B41FA5}">
                      <a16:colId xmlns:a16="http://schemas.microsoft.com/office/drawing/2014/main" val="1854486728"/>
                    </a:ext>
                  </a:extLst>
                </a:gridCol>
                <a:gridCol w="1732615">
                  <a:extLst>
                    <a:ext uri="{9D8B030D-6E8A-4147-A177-3AD203B41FA5}">
                      <a16:colId xmlns:a16="http://schemas.microsoft.com/office/drawing/2014/main" val="1808496511"/>
                    </a:ext>
                  </a:extLst>
                </a:gridCol>
              </a:tblGrid>
              <a:tr h="662178">
                <a:tc>
                  <a:txBody>
                    <a:bodyPr/>
                    <a:lstStyle/>
                    <a:p>
                      <a:pPr algn="ctr"/>
                      <a:endParaRPr lang="en-US" sz="2000" dirty="0"/>
                    </a:p>
                  </a:txBody>
                  <a:tcPr anchor="ctr"/>
                </a:tc>
                <a:tc>
                  <a:txBody>
                    <a:bodyPr/>
                    <a:lstStyle/>
                    <a:p>
                      <a:pPr algn="l"/>
                      <a:r>
                        <a:rPr lang="en-US" sz="1800" b="0" dirty="0">
                          <a:solidFill>
                            <a:schemeClr val="bg1"/>
                          </a:solidFill>
                          <a:latin typeface="+mj-lt"/>
                        </a:rPr>
                        <a:t>Category 1</a:t>
                      </a:r>
                    </a:p>
                  </a:txBody>
                  <a:tcPr anchor="ctr"/>
                </a:tc>
                <a:tc>
                  <a:txBody>
                    <a:bodyPr/>
                    <a:lstStyle/>
                    <a:p>
                      <a:pPr algn="l"/>
                      <a:r>
                        <a:rPr lang="en-US" sz="1800" b="0" dirty="0">
                          <a:solidFill>
                            <a:schemeClr val="bg1"/>
                          </a:solidFill>
                          <a:latin typeface="+mj-lt"/>
                        </a:rPr>
                        <a:t>Category 2</a:t>
                      </a:r>
                    </a:p>
                  </a:txBody>
                  <a:tcPr anchor="ctr"/>
                </a:tc>
                <a:tc>
                  <a:txBody>
                    <a:bodyPr/>
                    <a:lstStyle/>
                    <a:p>
                      <a:pPr algn="l"/>
                      <a:r>
                        <a:rPr lang="en-US" sz="1800" b="0" dirty="0">
                          <a:solidFill>
                            <a:schemeClr val="bg1"/>
                          </a:solidFill>
                          <a:latin typeface="+mj-lt"/>
                        </a:rPr>
                        <a:t>Category 3</a:t>
                      </a:r>
                    </a:p>
                  </a:txBody>
                  <a:tcPr anchor="ctr"/>
                </a:tc>
                <a:tc>
                  <a:txBody>
                    <a:bodyPr/>
                    <a:lstStyle/>
                    <a:p>
                      <a:pPr algn="l"/>
                      <a:r>
                        <a:rPr lang="en-US" sz="1800" b="0" dirty="0">
                          <a:solidFill>
                            <a:schemeClr val="bg1"/>
                          </a:solidFill>
                          <a:latin typeface="+mj-lt"/>
                        </a:rPr>
                        <a:t>Category 4</a:t>
                      </a:r>
                    </a:p>
                  </a:txBody>
                  <a:tcPr anchor="ctr"/>
                </a:tc>
                <a:extLst>
                  <a:ext uri="{0D108BD9-81ED-4DB2-BD59-A6C34878D82A}">
                    <a16:rowId xmlns:a16="http://schemas.microsoft.com/office/drawing/2014/main" val="3100351803"/>
                  </a:ext>
                </a:extLst>
              </a:tr>
              <a:tr h="662178">
                <a:tc>
                  <a:txBody>
                    <a:bodyPr/>
                    <a:lstStyle/>
                    <a:p>
                      <a:r>
                        <a:rPr lang="en-US" sz="1800" dirty="0"/>
                        <a:t>Item 1</a:t>
                      </a:r>
                    </a:p>
                  </a:txBody>
                  <a:tcPr anchor="ctr"/>
                </a:tc>
                <a:tc>
                  <a:txBody>
                    <a:bodyPr/>
                    <a:lstStyle/>
                    <a:p>
                      <a:r>
                        <a:rPr lang="en-US" sz="1800" dirty="0"/>
                        <a:t>4.5</a:t>
                      </a:r>
                    </a:p>
                  </a:txBody>
                  <a:tcPr anchor="ctr"/>
                </a:tc>
                <a:tc>
                  <a:txBody>
                    <a:bodyPr/>
                    <a:lstStyle/>
                    <a:p>
                      <a:r>
                        <a:rPr lang="en-US" sz="1800" dirty="0"/>
                        <a:t>2.3</a:t>
                      </a:r>
                    </a:p>
                  </a:txBody>
                  <a:tcPr anchor="ctr"/>
                </a:tc>
                <a:tc>
                  <a:txBody>
                    <a:bodyPr/>
                    <a:lstStyle/>
                    <a:p>
                      <a:r>
                        <a:rPr lang="en-US" sz="1800" dirty="0"/>
                        <a:t>1.7</a:t>
                      </a:r>
                    </a:p>
                  </a:txBody>
                  <a:tcPr anchor="ctr"/>
                </a:tc>
                <a:tc>
                  <a:txBody>
                    <a:bodyPr/>
                    <a:lstStyle/>
                    <a:p>
                      <a:r>
                        <a:rPr lang="en-US" sz="1800" dirty="0"/>
                        <a:t>5</a:t>
                      </a:r>
                    </a:p>
                  </a:txBody>
                  <a:tcPr anchor="ctr"/>
                </a:tc>
                <a:extLst>
                  <a:ext uri="{0D108BD9-81ED-4DB2-BD59-A6C34878D82A}">
                    <a16:rowId xmlns:a16="http://schemas.microsoft.com/office/drawing/2014/main" val="2801628125"/>
                  </a:ext>
                </a:extLst>
              </a:tr>
              <a:tr h="662178">
                <a:tc>
                  <a:txBody>
                    <a:bodyPr/>
                    <a:lstStyle/>
                    <a:p>
                      <a:r>
                        <a:rPr lang="en-US" sz="1800"/>
                        <a:t>Item 2</a:t>
                      </a:r>
                      <a:endParaRPr lang="en-US" sz="1800" dirty="0"/>
                    </a:p>
                  </a:txBody>
                  <a:tcPr anchor="ctr"/>
                </a:tc>
                <a:tc>
                  <a:txBody>
                    <a:bodyPr/>
                    <a:lstStyle/>
                    <a:p>
                      <a:r>
                        <a:rPr lang="en-US" sz="1800" dirty="0"/>
                        <a:t>3.2</a:t>
                      </a:r>
                    </a:p>
                  </a:txBody>
                  <a:tcPr anchor="ctr"/>
                </a:tc>
                <a:tc>
                  <a:txBody>
                    <a:bodyPr/>
                    <a:lstStyle/>
                    <a:p>
                      <a:r>
                        <a:rPr lang="en-US" sz="1800" dirty="0"/>
                        <a:t>5.1</a:t>
                      </a:r>
                    </a:p>
                  </a:txBody>
                  <a:tcPr anchor="ctr"/>
                </a:tc>
                <a:tc>
                  <a:txBody>
                    <a:bodyPr/>
                    <a:lstStyle/>
                    <a:p>
                      <a:r>
                        <a:rPr lang="en-US" sz="1800" dirty="0"/>
                        <a:t>4.4</a:t>
                      </a:r>
                    </a:p>
                  </a:txBody>
                  <a:tcPr anchor="ctr"/>
                </a:tc>
                <a:tc>
                  <a:txBody>
                    <a:bodyPr/>
                    <a:lstStyle/>
                    <a:p>
                      <a:r>
                        <a:rPr lang="en-US" sz="1800" dirty="0"/>
                        <a:t>3</a:t>
                      </a:r>
                    </a:p>
                  </a:txBody>
                  <a:tcPr anchor="ctr"/>
                </a:tc>
                <a:extLst>
                  <a:ext uri="{0D108BD9-81ED-4DB2-BD59-A6C34878D82A}">
                    <a16:rowId xmlns:a16="http://schemas.microsoft.com/office/drawing/2014/main" val="522315634"/>
                  </a:ext>
                </a:extLst>
              </a:tr>
              <a:tr h="662178">
                <a:tc>
                  <a:txBody>
                    <a:bodyPr/>
                    <a:lstStyle/>
                    <a:p>
                      <a:r>
                        <a:rPr lang="en-US" sz="1800"/>
                        <a:t>Item 3</a:t>
                      </a:r>
                      <a:endParaRPr lang="en-US" sz="1800" dirty="0"/>
                    </a:p>
                  </a:txBody>
                  <a:tcPr anchor="ctr"/>
                </a:tc>
                <a:tc>
                  <a:txBody>
                    <a:bodyPr/>
                    <a:lstStyle/>
                    <a:p>
                      <a:r>
                        <a:rPr lang="en-US" sz="1800" dirty="0"/>
                        <a:t>2.1</a:t>
                      </a:r>
                    </a:p>
                  </a:txBody>
                  <a:tcPr anchor="ctr"/>
                </a:tc>
                <a:tc>
                  <a:txBody>
                    <a:bodyPr/>
                    <a:lstStyle/>
                    <a:p>
                      <a:r>
                        <a:rPr lang="en-US" sz="1800" dirty="0"/>
                        <a:t>1.7</a:t>
                      </a:r>
                    </a:p>
                  </a:txBody>
                  <a:tcPr anchor="ctr"/>
                </a:tc>
                <a:tc>
                  <a:txBody>
                    <a:bodyPr/>
                    <a:lstStyle/>
                    <a:p>
                      <a:r>
                        <a:rPr lang="en-US" sz="1800" dirty="0"/>
                        <a:t>2.5</a:t>
                      </a:r>
                    </a:p>
                  </a:txBody>
                  <a:tcPr anchor="ctr"/>
                </a:tc>
                <a:tc>
                  <a:txBody>
                    <a:bodyPr/>
                    <a:lstStyle/>
                    <a:p>
                      <a:r>
                        <a:rPr lang="en-US" sz="1800" dirty="0"/>
                        <a:t>2.8</a:t>
                      </a:r>
                    </a:p>
                  </a:txBody>
                  <a:tcPr anchor="ctr"/>
                </a:tc>
                <a:extLst>
                  <a:ext uri="{0D108BD9-81ED-4DB2-BD59-A6C34878D82A}">
                    <a16:rowId xmlns:a16="http://schemas.microsoft.com/office/drawing/2014/main" val="3923311043"/>
                  </a:ext>
                </a:extLst>
              </a:tr>
              <a:tr h="662178">
                <a:tc>
                  <a:txBody>
                    <a:bodyPr/>
                    <a:lstStyle/>
                    <a:p>
                      <a:r>
                        <a:rPr lang="en-US" sz="1800" dirty="0"/>
                        <a:t>Item 4</a:t>
                      </a:r>
                    </a:p>
                  </a:txBody>
                  <a:tcPr anchor="ctr"/>
                </a:tc>
                <a:tc>
                  <a:txBody>
                    <a:bodyPr/>
                    <a:lstStyle/>
                    <a:p>
                      <a:r>
                        <a:rPr lang="en-US" sz="1800" dirty="0"/>
                        <a:t>4.5</a:t>
                      </a:r>
                    </a:p>
                  </a:txBody>
                  <a:tcPr anchor="ctr"/>
                </a:tc>
                <a:tc>
                  <a:txBody>
                    <a:bodyPr/>
                    <a:lstStyle/>
                    <a:p>
                      <a:r>
                        <a:rPr lang="en-US" sz="1800" dirty="0"/>
                        <a:t>2.2</a:t>
                      </a:r>
                    </a:p>
                  </a:txBody>
                  <a:tcPr anchor="ctr"/>
                </a:tc>
                <a:tc>
                  <a:txBody>
                    <a:bodyPr/>
                    <a:lstStyle/>
                    <a:p>
                      <a:r>
                        <a:rPr lang="en-US" sz="1800" dirty="0"/>
                        <a:t>1.7</a:t>
                      </a:r>
                    </a:p>
                  </a:txBody>
                  <a:tcPr anchor="ctr"/>
                </a:tc>
                <a:tc>
                  <a:txBody>
                    <a:bodyPr/>
                    <a:lstStyle/>
                    <a:p>
                      <a:r>
                        <a:rPr lang="en-US" sz="1800" dirty="0"/>
                        <a:t>7</a:t>
                      </a:r>
                    </a:p>
                  </a:txBody>
                  <a:tcPr anchor="ctr"/>
                </a:tc>
                <a:extLst>
                  <a:ext uri="{0D108BD9-81ED-4DB2-BD59-A6C34878D82A}">
                    <a16:rowId xmlns:a16="http://schemas.microsoft.com/office/drawing/2014/main" val="2046739586"/>
                  </a:ext>
                </a:extLst>
              </a:tr>
            </a:tbl>
          </a:graphicData>
        </a:graphic>
      </p:graphicFrame>
      <p:sp>
        <p:nvSpPr>
          <p:cNvPr id="7" name="Footer Placeholder 6">
            <a:extLst>
              <a:ext uri="{FF2B5EF4-FFF2-40B4-BE49-F238E27FC236}">
                <a16:creationId xmlns:a16="http://schemas.microsoft.com/office/drawing/2014/main" id="{2F5BF4A0-99A8-4CC6-A7EA-4D267598A511}"/>
              </a:ext>
            </a:extLst>
          </p:cNvPr>
          <p:cNvSpPr>
            <a:spLocks noGrp="1"/>
          </p:cNvSpPr>
          <p:nvPr>
            <p:ph type="ftr" sz="quarter" idx="11"/>
          </p:nvPr>
        </p:nvSpPr>
        <p:spPr>
          <a:xfrm>
            <a:off x="715383" y="6356350"/>
            <a:ext cx="4539727" cy="365125"/>
          </a:xfrm>
        </p:spPr>
        <p:txBody>
          <a:bodyPr/>
          <a:lstStyle/>
          <a:p>
            <a:r>
              <a:rPr lang="en-US"/>
              <a:t>PRESENTATION TITLE</a:t>
            </a:r>
            <a:endParaRPr lang="en-US" dirty="0"/>
          </a:p>
        </p:txBody>
      </p:sp>
      <p:sp>
        <p:nvSpPr>
          <p:cNvPr id="8" name="Slide Number Placeholder 7">
            <a:extLst>
              <a:ext uri="{FF2B5EF4-FFF2-40B4-BE49-F238E27FC236}">
                <a16:creationId xmlns:a16="http://schemas.microsoft.com/office/drawing/2014/main" id="{6465E707-883C-4773-BB50-7A780F2A9DE9}"/>
              </a:ext>
            </a:extLst>
          </p:cNvPr>
          <p:cNvSpPr>
            <a:spLocks noGrp="1"/>
          </p:cNvSpPr>
          <p:nvPr>
            <p:ph type="sldNum" sz="quarter" idx="12"/>
          </p:nvPr>
        </p:nvSpPr>
        <p:spPr>
          <a:xfrm>
            <a:off x="10919012" y="6356350"/>
            <a:ext cx="672354" cy="365125"/>
          </a:xfrm>
        </p:spPr>
        <p:txBody>
          <a:bodyPr/>
          <a:lstStyle/>
          <a:p>
            <a:fld id="{0303F77D-1BEF-481A-B8C1-15974ED46EB7}" type="slidenum">
              <a:rPr lang="en-US" smtClean="0"/>
              <a:pPr/>
              <a:t>5</a:t>
            </a:fld>
            <a:endParaRPr lang="en-US"/>
          </a:p>
        </p:txBody>
      </p:sp>
    </p:spTree>
    <p:extLst>
      <p:ext uri="{BB962C8B-B14F-4D97-AF65-F5344CB8AC3E}">
        <p14:creationId xmlns:p14="http://schemas.microsoft.com/office/powerpoint/2010/main" val="28207351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descr="A close up of a slice of a tree, showing the rings">
            <a:extLst>
              <a:ext uri="{FF2B5EF4-FFF2-40B4-BE49-F238E27FC236}">
                <a16:creationId xmlns:a16="http://schemas.microsoft.com/office/drawing/2014/main" id="{DF38965B-ECCE-431F-9B6C-E1F3E5B2D13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70" name="Title 69">
            <a:extLst>
              <a:ext uri="{FF2B5EF4-FFF2-40B4-BE49-F238E27FC236}">
                <a16:creationId xmlns:a16="http://schemas.microsoft.com/office/drawing/2014/main" id="{1272E09B-CE1D-409C-82FE-09F0399EB86A}"/>
              </a:ext>
            </a:extLst>
          </p:cNvPr>
          <p:cNvSpPr>
            <a:spLocks noGrp="1"/>
          </p:cNvSpPr>
          <p:nvPr>
            <p:ph type="title"/>
          </p:nvPr>
        </p:nvSpPr>
        <p:spPr>
          <a:xfrm>
            <a:off x="6601766" y="1837677"/>
            <a:ext cx="4930901" cy="2334828"/>
          </a:xfrm>
        </p:spPr>
        <p:txBody>
          <a:bodyPr/>
          <a:lstStyle/>
          <a:p>
            <a:r>
              <a:rPr lang="en-US"/>
              <a:t>The way to get started is to quit talking and begin doing.</a:t>
            </a:r>
            <a:br>
              <a:rPr lang="en-US"/>
            </a:br>
            <a:endParaRPr lang="en-US" dirty="0"/>
          </a:p>
        </p:txBody>
      </p:sp>
      <p:sp>
        <p:nvSpPr>
          <p:cNvPr id="20" name="Subtitle 19">
            <a:extLst>
              <a:ext uri="{FF2B5EF4-FFF2-40B4-BE49-F238E27FC236}">
                <a16:creationId xmlns:a16="http://schemas.microsoft.com/office/drawing/2014/main" id="{62585D30-EF48-420E-A2D2-902C30D25FD4}"/>
              </a:ext>
            </a:extLst>
          </p:cNvPr>
          <p:cNvSpPr>
            <a:spLocks noGrp="1"/>
          </p:cNvSpPr>
          <p:nvPr>
            <p:ph type="subTitle" idx="1"/>
          </p:nvPr>
        </p:nvSpPr>
        <p:spPr>
          <a:xfrm>
            <a:off x="6347532" y="4408305"/>
            <a:ext cx="5175797" cy="909420"/>
          </a:xfrm>
        </p:spPr>
        <p:txBody>
          <a:bodyPr>
            <a:normAutofit/>
          </a:bodyPr>
          <a:lstStyle/>
          <a:p>
            <a:r>
              <a:rPr lang="en-US"/>
              <a:t>Walt Disney</a:t>
            </a:r>
            <a:endParaRPr lang="en-US" dirty="0"/>
          </a:p>
        </p:txBody>
      </p:sp>
      <p:sp>
        <p:nvSpPr>
          <p:cNvPr id="13" name="Footer Placeholder 12">
            <a:extLst>
              <a:ext uri="{FF2B5EF4-FFF2-40B4-BE49-F238E27FC236}">
                <a16:creationId xmlns:a16="http://schemas.microsoft.com/office/drawing/2014/main" id="{0582B53E-E7E3-488F-97E4-937DDD307330}"/>
              </a:ext>
            </a:extLst>
          </p:cNvPr>
          <p:cNvSpPr>
            <a:spLocks noGrp="1"/>
          </p:cNvSpPr>
          <p:nvPr>
            <p:ph type="ftr" sz="quarter" idx="11"/>
          </p:nvPr>
        </p:nvSpPr>
        <p:spPr>
          <a:xfrm>
            <a:off x="715383" y="6356350"/>
            <a:ext cx="4539727" cy="365125"/>
          </a:xfrm>
        </p:spPr>
        <p:txBody>
          <a:bodyPr/>
          <a:lstStyle/>
          <a:p>
            <a:r>
              <a:rPr lang="en-US"/>
              <a:t>PRESENTATION TITLE</a:t>
            </a:r>
            <a:endParaRPr lang="en-US" dirty="0"/>
          </a:p>
        </p:txBody>
      </p:sp>
      <p:sp>
        <p:nvSpPr>
          <p:cNvPr id="14" name="Slide Number Placeholder 13">
            <a:extLst>
              <a:ext uri="{FF2B5EF4-FFF2-40B4-BE49-F238E27FC236}">
                <a16:creationId xmlns:a16="http://schemas.microsoft.com/office/drawing/2014/main" id="{1E895843-157C-4992-8BC1-1CB6E44394E9}"/>
              </a:ext>
            </a:extLst>
          </p:cNvPr>
          <p:cNvSpPr>
            <a:spLocks noGrp="1"/>
          </p:cNvSpPr>
          <p:nvPr>
            <p:ph type="sldNum" sz="quarter" idx="12"/>
          </p:nvPr>
        </p:nvSpPr>
        <p:spPr>
          <a:xfrm>
            <a:off x="10919012" y="6356350"/>
            <a:ext cx="672354" cy="365125"/>
          </a:xfrm>
        </p:spPr>
        <p:txBody>
          <a:bodyPr/>
          <a:lstStyle/>
          <a:p>
            <a:fld id="{A2AE2B76-F97F-4BE2-8670-72276A5F21A5}" type="slidenum">
              <a:rPr lang="en-US" smtClean="0"/>
              <a:pPr/>
              <a:t>6</a:t>
            </a:fld>
            <a:endParaRPr lang="en-US"/>
          </a:p>
        </p:txBody>
      </p:sp>
    </p:spTree>
    <p:extLst>
      <p:ext uri="{BB962C8B-B14F-4D97-AF65-F5344CB8AC3E}">
        <p14:creationId xmlns:p14="http://schemas.microsoft.com/office/powerpoint/2010/main" val="17433090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EC8367-C082-453B-9003-1A2652643F98}"/>
              </a:ext>
            </a:extLst>
          </p:cNvPr>
          <p:cNvSpPr>
            <a:spLocks noGrp="1"/>
          </p:cNvSpPr>
          <p:nvPr>
            <p:ph type="title"/>
          </p:nvPr>
        </p:nvSpPr>
        <p:spPr/>
        <p:txBody>
          <a:bodyPr/>
          <a:lstStyle/>
          <a:p>
            <a:r>
              <a:rPr lang="en-US" dirty="0"/>
              <a:t>team</a:t>
            </a:r>
          </a:p>
        </p:txBody>
      </p:sp>
      <p:pic>
        <p:nvPicPr>
          <p:cNvPr id="33" name="Picture Placeholder 32" descr="headshot">
            <a:extLst>
              <a:ext uri="{FF2B5EF4-FFF2-40B4-BE49-F238E27FC236}">
                <a16:creationId xmlns:a16="http://schemas.microsoft.com/office/drawing/2014/main" id="{911C9FBE-ADA1-4516-B998-617B46D5363E}"/>
              </a:ext>
            </a:extLst>
          </p:cNvPr>
          <p:cNvPicPr>
            <a:picLocks noGrp="1" noChangeAspect="1"/>
          </p:cNvPicPr>
          <p:nvPr>
            <p:ph type="pic" sz="quarter" idx="13"/>
          </p:nvPr>
        </p:nvPicPr>
        <p:blipFill>
          <a:blip r:embed="rId3"/>
          <a:srcRect/>
          <a:stretch>
            <a:fillRect/>
          </a:stretch>
        </p:blipFill>
        <p:spPr>
          <a:prstGeom prst="rect">
            <a:avLst/>
          </a:prstGeom>
        </p:spPr>
      </p:pic>
      <p:sp>
        <p:nvSpPr>
          <p:cNvPr id="24" name="Text Placeholder 23">
            <a:extLst>
              <a:ext uri="{FF2B5EF4-FFF2-40B4-BE49-F238E27FC236}">
                <a16:creationId xmlns:a16="http://schemas.microsoft.com/office/drawing/2014/main" id="{229489D2-AE70-41DE-BEDD-E51A265079E7}"/>
              </a:ext>
            </a:extLst>
          </p:cNvPr>
          <p:cNvSpPr>
            <a:spLocks noGrp="1"/>
          </p:cNvSpPr>
          <p:nvPr>
            <p:ph type="body" sz="quarter" idx="17"/>
          </p:nvPr>
        </p:nvSpPr>
        <p:spPr/>
        <p:txBody>
          <a:bodyPr/>
          <a:lstStyle/>
          <a:p>
            <a:r>
              <a:rPr lang="en-US" dirty="0"/>
              <a:t>Name</a:t>
            </a:r>
          </a:p>
        </p:txBody>
      </p:sp>
      <p:sp>
        <p:nvSpPr>
          <p:cNvPr id="25" name="Text Placeholder 24">
            <a:extLst>
              <a:ext uri="{FF2B5EF4-FFF2-40B4-BE49-F238E27FC236}">
                <a16:creationId xmlns:a16="http://schemas.microsoft.com/office/drawing/2014/main" id="{069E85FA-0D50-4000-BDD4-9E2863626B14}"/>
              </a:ext>
            </a:extLst>
          </p:cNvPr>
          <p:cNvSpPr>
            <a:spLocks noGrp="1"/>
          </p:cNvSpPr>
          <p:nvPr>
            <p:ph type="body" sz="quarter" idx="18"/>
          </p:nvPr>
        </p:nvSpPr>
        <p:spPr/>
        <p:txBody>
          <a:bodyPr/>
          <a:lstStyle/>
          <a:p>
            <a:r>
              <a:rPr lang="en-US" dirty="0"/>
              <a:t>Title</a:t>
            </a:r>
          </a:p>
        </p:txBody>
      </p:sp>
      <p:pic>
        <p:nvPicPr>
          <p:cNvPr id="36" name="Picture Placeholder 35" descr="headshot">
            <a:extLst>
              <a:ext uri="{FF2B5EF4-FFF2-40B4-BE49-F238E27FC236}">
                <a16:creationId xmlns:a16="http://schemas.microsoft.com/office/drawing/2014/main" id="{8D76055E-E014-4E64-B009-21BEE9A3D9F1}"/>
              </a:ext>
            </a:extLst>
          </p:cNvPr>
          <p:cNvPicPr>
            <a:picLocks noGrp="1" noChangeAspect="1"/>
          </p:cNvPicPr>
          <p:nvPr>
            <p:ph type="pic" sz="quarter" idx="14"/>
          </p:nvPr>
        </p:nvPicPr>
        <p:blipFill>
          <a:blip r:embed="rId4" cstate="print">
            <a:extLst>
              <a:ext uri="{28A0092B-C50C-407E-A947-70E740481C1C}">
                <a14:useLocalDpi xmlns:a14="http://schemas.microsoft.com/office/drawing/2010/main"/>
              </a:ext>
            </a:extLst>
          </a:blip>
          <a:srcRect/>
          <a:stretch>
            <a:fillRect/>
          </a:stretch>
        </p:blipFill>
        <p:spPr>
          <a:prstGeom prst="rect">
            <a:avLst/>
          </a:prstGeom>
        </p:spPr>
      </p:pic>
      <p:sp>
        <p:nvSpPr>
          <p:cNvPr id="26" name="Text Placeholder 25">
            <a:extLst>
              <a:ext uri="{FF2B5EF4-FFF2-40B4-BE49-F238E27FC236}">
                <a16:creationId xmlns:a16="http://schemas.microsoft.com/office/drawing/2014/main" id="{59741008-FCEB-4035-9890-021BEED15FAD}"/>
              </a:ext>
            </a:extLst>
          </p:cNvPr>
          <p:cNvSpPr>
            <a:spLocks noGrp="1"/>
          </p:cNvSpPr>
          <p:nvPr>
            <p:ph type="body" sz="quarter" idx="19"/>
          </p:nvPr>
        </p:nvSpPr>
        <p:spPr/>
        <p:txBody>
          <a:bodyPr/>
          <a:lstStyle/>
          <a:p>
            <a:r>
              <a:rPr lang="en-US" dirty="0"/>
              <a:t>Name</a:t>
            </a:r>
          </a:p>
        </p:txBody>
      </p:sp>
      <p:sp>
        <p:nvSpPr>
          <p:cNvPr id="27" name="Text Placeholder 26">
            <a:extLst>
              <a:ext uri="{FF2B5EF4-FFF2-40B4-BE49-F238E27FC236}">
                <a16:creationId xmlns:a16="http://schemas.microsoft.com/office/drawing/2014/main" id="{952C9313-A820-41F6-938B-1FA796A7DAD8}"/>
              </a:ext>
            </a:extLst>
          </p:cNvPr>
          <p:cNvSpPr>
            <a:spLocks noGrp="1"/>
          </p:cNvSpPr>
          <p:nvPr>
            <p:ph type="body" sz="quarter" idx="20"/>
          </p:nvPr>
        </p:nvSpPr>
        <p:spPr/>
        <p:txBody>
          <a:bodyPr/>
          <a:lstStyle/>
          <a:p>
            <a:r>
              <a:rPr lang="en-US" dirty="0"/>
              <a:t>Title</a:t>
            </a:r>
          </a:p>
        </p:txBody>
      </p:sp>
      <p:pic>
        <p:nvPicPr>
          <p:cNvPr id="38" name="Picture Placeholder 37" descr="headshot">
            <a:extLst>
              <a:ext uri="{FF2B5EF4-FFF2-40B4-BE49-F238E27FC236}">
                <a16:creationId xmlns:a16="http://schemas.microsoft.com/office/drawing/2014/main" id="{47DD9E8E-F122-4EBB-8A99-69E025553E81}"/>
              </a:ext>
            </a:extLst>
          </p:cNvPr>
          <p:cNvPicPr>
            <a:picLocks noGrp="1" noChangeAspect="1"/>
          </p:cNvPicPr>
          <p:nvPr>
            <p:ph type="pic" sz="quarter" idx="15"/>
          </p:nvPr>
        </p:nvPicPr>
        <p:blipFill>
          <a:blip r:embed="rId5"/>
          <a:srcRect/>
          <a:stretch>
            <a:fillRect/>
          </a:stretch>
        </p:blipFill>
        <p:spPr>
          <a:prstGeom prst="rect">
            <a:avLst/>
          </a:prstGeom>
        </p:spPr>
      </p:pic>
      <p:sp>
        <p:nvSpPr>
          <p:cNvPr id="28" name="Text Placeholder 27">
            <a:extLst>
              <a:ext uri="{FF2B5EF4-FFF2-40B4-BE49-F238E27FC236}">
                <a16:creationId xmlns:a16="http://schemas.microsoft.com/office/drawing/2014/main" id="{A1E1CF54-8512-4A10-92B3-DE320398069A}"/>
              </a:ext>
            </a:extLst>
          </p:cNvPr>
          <p:cNvSpPr>
            <a:spLocks noGrp="1"/>
          </p:cNvSpPr>
          <p:nvPr>
            <p:ph type="body" sz="quarter" idx="21"/>
          </p:nvPr>
        </p:nvSpPr>
        <p:spPr/>
        <p:txBody>
          <a:bodyPr/>
          <a:lstStyle/>
          <a:p>
            <a:r>
              <a:rPr lang="en-US" dirty="0"/>
              <a:t>Name</a:t>
            </a:r>
          </a:p>
        </p:txBody>
      </p:sp>
      <p:sp>
        <p:nvSpPr>
          <p:cNvPr id="29" name="Text Placeholder 28">
            <a:extLst>
              <a:ext uri="{FF2B5EF4-FFF2-40B4-BE49-F238E27FC236}">
                <a16:creationId xmlns:a16="http://schemas.microsoft.com/office/drawing/2014/main" id="{55F668C6-F408-4270-B39A-E56A707F9B93}"/>
              </a:ext>
            </a:extLst>
          </p:cNvPr>
          <p:cNvSpPr>
            <a:spLocks noGrp="1"/>
          </p:cNvSpPr>
          <p:nvPr>
            <p:ph type="body" sz="quarter" idx="22"/>
          </p:nvPr>
        </p:nvSpPr>
        <p:spPr/>
        <p:txBody>
          <a:bodyPr/>
          <a:lstStyle/>
          <a:p>
            <a:r>
              <a:rPr lang="en-US" dirty="0"/>
              <a:t>Title</a:t>
            </a:r>
          </a:p>
        </p:txBody>
      </p:sp>
      <p:pic>
        <p:nvPicPr>
          <p:cNvPr id="40" name="Picture Placeholder 39" descr="headshot">
            <a:extLst>
              <a:ext uri="{FF2B5EF4-FFF2-40B4-BE49-F238E27FC236}">
                <a16:creationId xmlns:a16="http://schemas.microsoft.com/office/drawing/2014/main" id="{0353E0F0-075D-4031-8FDF-E01A5AD7DE42}"/>
              </a:ext>
            </a:extLst>
          </p:cNvPr>
          <p:cNvPicPr>
            <a:picLocks noGrp="1" noChangeAspect="1"/>
          </p:cNvPicPr>
          <p:nvPr>
            <p:ph type="pic" sz="quarter" idx="16"/>
          </p:nvPr>
        </p:nvPicPr>
        <p:blipFill>
          <a:blip r:embed="rId6"/>
          <a:srcRect/>
          <a:stretch>
            <a:fillRect/>
          </a:stretch>
        </p:blipFill>
        <p:spPr>
          <a:prstGeom prst="rect">
            <a:avLst/>
          </a:prstGeom>
        </p:spPr>
      </p:pic>
      <p:sp>
        <p:nvSpPr>
          <p:cNvPr id="30" name="Text Placeholder 29">
            <a:extLst>
              <a:ext uri="{FF2B5EF4-FFF2-40B4-BE49-F238E27FC236}">
                <a16:creationId xmlns:a16="http://schemas.microsoft.com/office/drawing/2014/main" id="{A1B64A52-FCB9-4031-A6A9-1F845C661601}"/>
              </a:ext>
            </a:extLst>
          </p:cNvPr>
          <p:cNvSpPr>
            <a:spLocks noGrp="1"/>
          </p:cNvSpPr>
          <p:nvPr>
            <p:ph type="body" sz="quarter" idx="23"/>
          </p:nvPr>
        </p:nvSpPr>
        <p:spPr/>
        <p:txBody>
          <a:bodyPr/>
          <a:lstStyle/>
          <a:p>
            <a:r>
              <a:rPr lang="en-US" dirty="0"/>
              <a:t>Name</a:t>
            </a:r>
          </a:p>
        </p:txBody>
      </p:sp>
      <p:sp>
        <p:nvSpPr>
          <p:cNvPr id="31" name="Text Placeholder 30">
            <a:extLst>
              <a:ext uri="{FF2B5EF4-FFF2-40B4-BE49-F238E27FC236}">
                <a16:creationId xmlns:a16="http://schemas.microsoft.com/office/drawing/2014/main" id="{3C00395F-CC34-4A99-99C4-8BF7149A749D}"/>
              </a:ext>
            </a:extLst>
          </p:cNvPr>
          <p:cNvSpPr>
            <a:spLocks noGrp="1"/>
          </p:cNvSpPr>
          <p:nvPr>
            <p:ph type="body" sz="quarter" idx="24"/>
          </p:nvPr>
        </p:nvSpPr>
        <p:spPr/>
        <p:txBody>
          <a:bodyPr/>
          <a:lstStyle/>
          <a:p>
            <a:r>
              <a:rPr lang="en-US" dirty="0"/>
              <a:t>Title</a:t>
            </a:r>
          </a:p>
        </p:txBody>
      </p:sp>
      <p:sp>
        <p:nvSpPr>
          <p:cNvPr id="12" name="Footer Placeholder 11">
            <a:extLst>
              <a:ext uri="{FF2B5EF4-FFF2-40B4-BE49-F238E27FC236}">
                <a16:creationId xmlns:a16="http://schemas.microsoft.com/office/drawing/2014/main" id="{D4BD2BD9-856B-43C5-BF78-C7D644164C19}"/>
              </a:ext>
            </a:extLst>
          </p:cNvPr>
          <p:cNvSpPr>
            <a:spLocks noGrp="1"/>
          </p:cNvSpPr>
          <p:nvPr>
            <p:ph type="ftr" sz="quarter" idx="11"/>
          </p:nvPr>
        </p:nvSpPr>
        <p:spPr/>
        <p:txBody>
          <a:bodyPr/>
          <a:lstStyle/>
          <a:p>
            <a:r>
              <a:rPr lang="en-US"/>
              <a:t>PRESENTATION TITLE</a:t>
            </a:r>
            <a:endParaRPr lang="en-US" dirty="0"/>
          </a:p>
        </p:txBody>
      </p:sp>
      <p:sp>
        <p:nvSpPr>
          <p:cNvPr id="13" name="Slide Number Placeholder 12">
            <a:extLst>
              <a:ext uri="{FF2B5EF4-FFF2-40B4-BE49-F238E27FC236}">
                <a16:creationId xmlns:a16="http://schemas.microsoft.com/office/drawing/2014/main" id="{593B878A-596D-41EE-B917-67BA12651194}"/>
              </a:ext>
            </a:extLst>
          </p:cNvPr>
          <p:cNvSpPr>
            <a:spLocks noGrp="1"/>
          </p:cNvSpPr>
          <p:nvPr>
            <p:ph type="sldNum" sz="quarter" idx="12"/>
          </p:nvPr>
        </p:nvSpPr>
        <p:spPr/>
        <p:txBody>
          <a:bodyPr/>
          <a:lstStyle/>
          <a:p>
            <a:fld id="{0303F77D-1BEF-481A-B8C1-15974ED46EB7}" type="slidenum">
              <a:rPr lang="en-US" smtClean="0"/>
              <a:pPr/>
              <a:t>7</a:t>
            </a:fld>
            <a:endParaRPr lang="en-US"/>
          </a:p>
        </p:txBody>
      </p:sp>
    </p:spTree>
    <p:extLst>
      <p:ext uri="{BB962C8B-B14F-4D97-AF65-F5344CB8AC3E}">
        <p14:creationId xmlns:p14="http://schemas.microsoft.com/office/powerpoint/2010/main" val="2207653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A6A2756-6ED6-43F6-B815-E072B1534E2C}"/>
              </a:ext>
            </a:extLst>
          </p:cNvPr>
          <p:cNvSpPr>
            <a:spLocks noGrp="1"/>
          </p:cNvSpPr>
          <p:nvPr>
            <p:ph type="title"/>
          </p:nvPr>
        </p:nvSpPr>
        <p:spPr>
          <a:xfrm>
            <a:off x="700087" y="909638"/>
            <a:ext cx="10691813" cy="810192"/>
          </a:xfrm>
        </p:spPr>
        <p:txBody>
          <a:bodyPr/>
          <a:lstStyle/>
          <a:p>
            <a:r>
              <a:rPr lang="en-US" dirty="0"/>
              <a:t>Content </a:t>
            </a:r>
          </a:p>
        </p:txBody>
      </p:sp>
      <p:sp>
        <p:nvSpPr>
          <p:cNvPr id="48" name="Text Placeholder 47">
            <a:extLst>
              <a:ext uri="{FF2B5EF4-FFF2-40B4-BE49-F238E27FC236}">
                <a16:creationId xmlns:a16="http://schemas.microsoft.com/office/drawing/2014/main" id="{3FAD267D-48CA-4B52-A614-859C9E67EF0A}"/>
              </a:ext>
            </a:extLst>
          </p:cNvPr>
          <p:cNvSpPr>
            <a:spLocks noGrp="1"/>
          </p:cNvSpPr>
          <p:nvPr>
            <p:ph type="body" sz="quarter" idx="15"/>
          </p:nvPr>
        </p:nvSpPr>
        <p:spPr/>
        <p:txBody>
          <a:bodyPr/>
          <a:lstStyle/>
          <a:p>
            <a:r>
              <a:rPr lang="en-US" dirty="0"/>
              <a:t>Subtitle</a:t>
            </a:r>
          </a:p>
        </p:txBody>
      </p:sp>
      <p:sp>
        <p:nvSpPr>
          <p:cNvPr id="9" name="Content Placeholder 8">
            <a:extLst>
              <a:ext uri="{FF2B5EF4-FFF2-40B4-BE49-F238E27FC236}">
                <a16:creationId xmlns:a16="http://schemas.microsoft.com/office/drawing/2014/main" id="{6AFCC9BD-B6E6-44EF-893D-F3E542646ADC}"/>
              </a:ext>
            </a:extLst>
          </p:cNvPr>
          <p:cNvSpPr>
            <a:spLocks noGrp="1"/>
          </p:cNvSpPr>
          <p:nvPr>
            <p:ph idx="1"/>
          </p:nvPr>
        </p:nvSpPr>
        <p:spPr>
          <a:xfrm>
            <a:off x="800099" y="2552345"/>
            <a:ext cx="3390161" cy="3272810"/>
          </a:xfrm>
        </p:spPr>
        <p:txBody>
          <a:bodyPr>
            <a:normAutofit/>
          </a:bodyPr>
          <a:lstStyle/>
          <a:p>
            <a:r>
              <a:rPr lang="en-US" dirty="0"/>
              <a:t>Add text, images, art, and videos. </a:t>
            </a:r>
          </a:p>
          <a:p>
            <a:r>
              <a:rPr lang="en-US" dirty="0"/>
              <a:t>Add transitions, animations, and motion. </a:t>
            </a:r>
          </a:p>
          <a:p>
            <a:r>
              <a:rPr lang="en-US" dirty="0"/>
              <a:t>Save to OneDrive, to get to your presentations from your computer, tablet, or phone. </a:t>
            </a:r>
          </a:p>
        </p:txBody>
      </p:sp>
      <p:sp>
        <p:nvSpPr>
          <p:cNvPr id="49" name="Text Placeholder 48">
            <a:extLst>
              <a:ext uri="{FF2B5EF4-FFF2-40B4-BE49-F238E27FC236}">
                <a16:creationId xmlns:a16="http://schemas.microsoft.com/office/drawing/2014/main" id="{3F043492-EBAC-4EA3-8558-3DCB1AA313D2}"/>
              </a:ext>
            </a:extLst>
          </p:cNvPr>
          <p:cNvSpPr>
            <a:spLocks noGrp="1"/>
          </p:cNvSpPr>
          <p:nvPr>
            <p:ph type="body" sz="quarter" idx="16"/>
          </p:nvPr>
        </p:nvSpPr>
        <p:spPr/>
        <p:txBody>
          <a:bodyPr/>
          <a:lstStyle/>
          <a:p>
            <a:r>
              <a:rPr lang="en-US" dirty="0"/>
              <a:t>Subtitle</a:t>
            </a:r>
          </a:p>
        </p:txBody>
      </p:sp>
      <p:sp>
        <p:nvSpPr>
          <p:cNvPr id="10" name="Content Placeholder 9">
            <a:extLst>
              <a:ext uri="{FF2B5EF4-FFF2-40B4-BE49-F238E27FC236}">
                <a16:creationId xmlns:a16="http://schemas.microsoft.com/office/drawing/2014/main" id="{C0DCC115-5B9A-45BB-8842-B73631735814}"/>
              </a:ext>
            </a:extLst>
          </p:cNvPr>
          <p:cNvSpPr>
            <a:spLocks noGrp="1"/>
          </p:cNvSpPr>
          <p:nvPr>
            <p:ph idx="13"/>
          </p:nvPr>
        </p:nvSpPr>
        <p:spPr>
          <a:xfrm>
            <a:off x="4400919" y="2552345"/>
            <a:ext cx="3390161" cy="3272810"/>
          </a:xfrm>
        </p:spPr>
        <p:txBody>
          <a:bodyPr>
            <a:normAutofit/>
          </a:bodyPr>
          <a:lstStyle/>
          <a:p>
            <a:r>
              <a:rPr lang="en-US" dirty="0"/>
              <a:t>Open the Design Ideas pane for instant slide makeovers. </a:t>
            </a:r>
          </a:p>
          <a:p>
            <a:r>
              <a:rPr lang="en-US" dirty="0"/>
              <a:t>When we have design ideas, we’ll show them to you right there. </a:t>
            </a:r>
          </a:p>
        </p:txBody>
      </p:sp>
      <p:sp>
        <p:nvSpPr>
          <p:cNvPr id="50" name="Text Placeholder 49">
            <a:extLst>
              <a:ext uri="{FF2B5EF4-FFF2-40B4-BE49-F238E27FC236}">
                <a16:creationId xmlns:a16="http://schemas.microsoft.com/office/drawing/2014/main" id="{375241F6-59C5-4A0F-AEF5-2BF080FE8541}"/>
              </a:ext>
            </a:extLst>
          </p:cNvPr>
          <p:cNvSpPr>
            <a:spLocks noGrp="1"/>
          </p:cNvSpPr>
          <p:nvPr>
            <p:ph type="body" sz="quarter" idx="17"/>
          </p:nvPr>
        </p:nvSpPr>
        <p:spPr/>
        <p:txBody>
          <a:bodyPr/>
          <a:lstStyle/>
          <a:p>
            <a:r>
              <a:rPr lang="en-US" dirty="0"/>
              <a:t>Subtitle</a:t>
            </a:r>
          </a:p>
        </p:txBody>
      </p:sp>
      <p:sp>
        <p:nvSpPr>
          <p:cNvPr id="11" name="Content Placeholder 10">
            <a:extLst>
              <a:ext uri="{FF2B5EF4-FFF2-40B4-BE49-F238E27FC236}">
                <a16:creationId xmlns:a16="http://schemas.microsoft.com/office/drawing/2014/main" id="{89214E62-345B-4DE3-BBA0-C43EF4CCFC63}"/>
              </a:ext>
            </a:extLst>
          </p:cNvPr>
          <p:cNvSpPr>
            <a:spLocks noGrp="1"/>
          </p:cNvSpPr>
          <p:nvPr>
            <p:ph idx="14"/>
          </p:nvPr>
        </p:nvSpPr>
        <p:spPr>
          <a:xfrm>
            <a:off x="8001739" y="2552345"/>
            <a:ext cx="3390161" cy="3272810"/>
          </a:xfrm>
        </p:spPr>
        <p:txBody>
          <a:bodyPr>
            <a:normAutofit/>
          </a:bodyPr>
          <a:lstStyle/>
          <a:p>
            <a:r>
              <a:rPr lang="en-US" dirty="0"/>
              <a:t>This PowerPoint theme uses its own unique set of colors, fonts, and effects to create the overall look and feel of these slides. </a:t>
            </a:r>
          </a:p>
          <a:p>
            <a:r>
              <a:rPr lang="en-US" dirty="0"/>
              <a:t>PowerPoint has tons of themes to give your presentation just the right personality. </a:t>
            </a:r>
          </a:p>
        </p:txBody>
      </p:sp>
      <p:sp>
        <p:nvSpPr>
          <p:cNvPr id="4" name="Footer Placeholder 3">
            <a:extLst>
              <a:ext uri="{FF2B5EF4-FFF2-40B4-BE49-F238E27FC236}">
                <a16:creationId xmlns:a16="http://schemas.microsoft.com/office/drawing/2014/main" id="{3CB9876A-BC55-4DB7-BA35-73529A684A09}"/>
              </a:ext>
            </a:extLst>
          </p:cNvPr>
          <p:cNvSpPr>
            <a:spLocks noGrp="1"/>
          </p:cNvSpPr>
          <p:nvPr>
            <p:ph type="ftr" sz="quarter" idx="11"/>
          </p:nvPr>
        </p:nvSpPr>
        <p:spPr>
          <a:xfrm>
            <a:off x="715383" y="6356350"/>
            <a:ext cx="4539727"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175B920D-84E7-484C-AD47-6294D4E4D6C0}"/>
              </a:ext>
            </a:extLst>
          </p:cNvPr>
          <p:cNvSpPr>
            <a:spLocks noGrp="1"/>
          </p:cNvSpPr>
          <p:nvPr>
            <p:ph type="sldNum" sz="quarter" idx="12"/>
          </p:nvPr>
        </p:nvSpPr>
        <p:spPr>
          <a:xfrm>
            <a:off x="10919012" y="6356350"/>
            <a:ext cx="672354" cy="365125"/>
          </a:xfrm>
        </p:spPr>
        <p:txBody>
          <a:bodyPr/>
          <a:lstStyle/>
          <a:p>
            <a:fld id="{E30AF5A0-43BB-4336-8627-9123B9144D80}" type="slidenum">
              <a:rPr lang="en-US" smtClean="0"/>
              <a:pPr/>
              <a:t>10</a:t>
            </a:fld>
            <a:endParaRPr lang="en-US"/>
          </a:p>
        </p:txBody>
      </p:sp>
    </p:spTree>
    <p:extLst>
      <p:ext uri="{BB962C8B-B14F-4D97-AF65-F5344CB8AC3E}">
        <p14:creationId xmlns:p14="http://schemas.microsoft.com/office/powerpoint/2010/main" val="13350741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2B9FC-B1A4-42E1-B2DC-D0C0A1C37D05}"/>
              </a:ext>
            </a:extLst>
          </p:cNvPr>
          <p:cNvSpPr>
            <a:spLocks noGrp="1"/>
          </p:cNvSpPr>
          <p:nvPr>
            <p:ph type="title"/>
          </p:nvPr>
        </p:nvSpPr>
        <p:spPr>
          <a:xfrm>
            <a:off x="7887511" y="909639"/>
            <a:ext cx="3703856" cy="1290636"/>
          </a:xfrm>
        </p:spPr>
        <p:txBody>
          <a:bodyPr/>
          <a:lstStyle/>
          <a:p>
            <a:r>
              <a:rPr lang="en-US" dirty="0"/>
              <a:t>Summary</a:t>
            </a:r>
          </a:p>
        </p:txBody>
      </p:sp>
      <p:pic>
        <p:nvPicPr>
          <p:cNvPr id="15" name="Picture Placeholder 14" descr="Autumn Orange Forest ">
            <a:extLst>
              <a:ext uri="{FF2B5EF4-FFF2-40B4-BE49-F238E27FC236}">
                <a16:creationId xmlns:a16="http://schemas.microsoft.com/office/drawing/2014/main" id="{3A763A56-8C12-404B-B374-9F31E4B704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715383" y="723900"/>
            <a:ext cx="3179762" cy="2160588"/>
          </a:xfrm>
        </p:spPr>
      </p:pic>
      <p:pic>
        <p:nvPicPr>
          <p:cNvPr id="17" name="Picture Placeholder 16" descr="Autumn Orange leaves Forest ">
            <a:extLst>
              <a:ext uri="{FF2B5EF4-FFF2-40B4-BE49-F238E27FC236}">
                <a16:creationId xmlns:a16="http://schemas.microsoft.com/office/drawing/2014/main" id="{1B0C884E-6FFE-4DE6-BFE7-C8DDFFBD2CA3}"/>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a:ext>
            </a:extLst>
          </a:blip>
          <a:srcRect/>
          <a:stretch/>
        </p:blipFill>
        <p:spPr>
          <a:xfrm>
            <a:off x="715383" y="3048000"/>
            <a:ext cx="3178175" cy="3086100"/>
          </a:xfrm>
        </p:spPr>
      </p:pic>
      <p:pic>
        <p:nvPicPr>
          <p:cNvPr id="16" name="Picture Placeholder 15" descr="Tree Bark">
            <a:extLst>
              <a:ext uri="{FF2B5EF4-FFF2-40B4-BE49-F238E27FC236}">
                <a16:creationId xmlns:a16="http://schemas.microsoft.com/office/drawing/2014/main" id="{DDB395F7-633B-4BAB-9D62-331ADC13DF89}"/>
              </a:ext>
            </a:extLst>
          </p:cNvPr>
          <p:cNvPicPr>
            <a:picLocks noGrp="1" noChangeAspect="1"/>
          </p:cNvPicPr>
          <p:nvPr>
            <p:ph type="pic" sz="quarter" idx="17"/>
          </p:nvPr>
        </p:nvPicPr>
        <p:blipFill rotWithShape="1">
          <a:blip r:embed="rId5" cstate="screen">
            <a:extLst>
              <a:ext uri="{28A0092B-C50C-407E-A947-70E740481C1C}">
                <a14:useLocalDpi xmlns:a14="http://schemas.microsoft.com/office/drawing/2010/main"/>
              </a:ext>
            </a:extLst>
          </a:blip>
          <a:srcRect/>
          <a:stretch/>
        </p:blipFill>
        <p:spPr>
          <a:xfrm>
            <a:off x="4040188" y="723900"/>
            <a:ext cx="3371850" cy="3159125"/>
          </a:xfrm>
        </p:spPr>
      </p:pic>
      <p:pic>
        <p:nvPicPr>
          <p:cNvPr id="22" name="Picture Placeholder 21" descr="Autumn yellow leaves in a Forest ">
            <a:extLst>
              <a:ext uri="{FF2B5EF4-FFF2-40B4-BE49-F238E27FC236}">
                <a16:creationId xmlns:a16="http://schemas.microsoft.com/office/drawing/2014/main" id="{8B455C34-F1AA-4708-A656-BEC06F9933C9}"/>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a:ext>
            </a:extLst>
          </a:blip>
          <a:srcRect/>
          <a:stretch/>
        </p:blipFill>
        <p:spPr>
          <a:xfrm>
            <a:off x="4039608" y="4038600"/>
            <a:ext cx="3371659" cy="2095500"/>
          </a:xfrm>
        </p:spPr>
      </p:pic>
      <p:sp>
        <p:nvSpPr>
          <p:cNvPr id="6" name="Content Placeholder 5">
            <a:extLst>
              <a:ext uri="{FF2B5EF4-FFF2-40B4-BE49-F238E27FC236}">
                <a16:creationId xmlns:a16="http://schemas.microsoft.com/office/drawing/2014/main" id="{9E34ACCB-B6BA-4CC9-8CCA-E2AD5B563412}"/>
              </a:ext>
            </a:extLst>
          </p:cNvPr>
          <p:cNvSpPr>
            <a:spLocks noGrp="1"/>
          </p:cNvSpPr>
          <p:nvPr>
            <p:ph idx="1"/>
          </p:nvPr>
        </p:nvSpPr>
        <p:spPr>
          <a:xfrm>
            <a:off x="7887510" y="2380221"/>
            <a:ext cx="3703856" cy="3866403"/>
          </a:xfrm>
        </p:spPr>
        <p:txBody>
          <a:bodyPr>
            <a:normAutofit/>
          </a:bodyPr>
          <a:lstStyle/>
          <a:p>
            <a:r>
              <a:rPr lang="en-US" dirty="0"/>
              <a:t>With PowerPoint, you can create presentations and share your work with others, wherever they are. Type the text you want here to get started. You can also add images, art, and videos on this template. Save to OneDrive and access your presentations from your computer, tablet, or phone. ​</a:t>
            </a:r>
          </a:p>
        </p:txBody>
      </p:sp>
      <p:sp>
        <p:nvSpPr>
          <p:cNvPr id="4" name="Footer Placeholder 3">
            <a:extLst>
              <a:ext uri="{FF2B5EF4-FFF2-40B4-BE49-F238E27FC236}">
                <a16:creationId xmlns:a16="http://schemas.microsoft.com/office/drawing/2014/main" id="{5483E4BF-9AC6-4D06-8588-EDC2D3F0210B}"/>
              </a:ext>
            </a:extLst>
          </p:cNvPr>
          <p:cNvSpPr>
            <a:spLocks noGrp="1"/>
          </p:cNvSpPr>
          <p:nvPr>
            <p:ph type="ftr" sz="quarter" idx="11"/>
          </p:nvPr>
        </p:nvSpPr>
        <p:spPr>
          <a:xfrm>
            <a:off x="715383" y="6356350"/>
            <a:ext cx="4539727" cy="365125"/>
          </a:xfrm>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72222C8D-E9B4-48F2-9C7F-21F2902FB362}"/>
              </a:ext>
            </a:extLst>
          </p:cNvPr>
          <p:cNvSpPr>
            <a:spLocks noGrp="1"/>
          </p:cNvSpPr>
          <p:nvPr>
            <p:ph type="sldNum" sz="quarter" idx="12"/>
          </p:nvPr>
        </p:nvSpPr>
        <p:spPr>
          <a:xfrm>
            <a:off x="10919012" y="6356350"/>
            <a:ext cx="672354" cy="365125"/>
          </a:xfrm>
        </p:spPr>
        <p:txBody>
          <a:bodyPr/>
          <a:lstStyle/>
          <a:p>
            <a:fld id="{DE330D17-32E5-404A-9262-6A998ABC0878}" type="slidenum">
              <a:rPr lang="en-US" smtClean="0"/>
              <a:pPr/>
              <a:t>11</a:t>
            </a:fld>
            <a:endParaRPr lang="en-US"/>
          </a:p>
        </p:txBody>
      </p:sp>
    </p:spTree>
    <p:extLst>
      <p:ext uri="{BB962C8B-B14F-4D97-AF65-F5344CB8AC3E}">
        <p14:creationId xmlns:p14="http://schemas.microsoft.com/office/powerpoint/2010/main" val="309327434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0E66B-357D-4937-B92F-BDC71B7BD9DB}"/>
              </a:ext>
            </a:extLst>
          </p:cNvPr>
          <p:cNvSpPr>
            <a:spLocks noGrp="1"/>
          </p:cNvSpPr>
          <p:nvPr>
            <p:ph type="ctrTitle"/>
          </p:nvPr>
        </p:nvSpPr>
        <p:spPr>
          <a:xfrm>
            <a:off x="695325" y="4296094"/>
            <a:ext cx="10782299" cy="1100621"/>
          </a:xfrm>
        </p:spPr>
        <p:txBody>
          <a:bodyPr/>
          <a:lstStyle/>
          <a:p>
            <a:r>
              <a:rPr lang="en-US" dirty="0"/>
              <a:t>Thank you</a:t>
            </a:r>
          </a:p>
        </p:txBody>
      </p:sp>
      <p:sp>
        <p:nvSpPr>
          <p:cNvPr id="3" name="Subtitle 2">
            <a:extLst>
              <a:ext uri="{FF2B5EF4-FFF2-40B4-BE49-F238E27FC236}">
                <a16:creationId xmlns:a16="http://schemas.microsoft.com/office/drawing/2014/main" id="{8933B907-C059-432D-9E6C-B6A08FA776A9}"/>
              </a:ext>
            </a:extLst>
          </p:cNvPr>
          <p:cNvSpPr>
            <a:spLocks noGrp="1"/>
          </p:cNvSpPr>
          <p:nvPr>
            <p:ph type="subTitle" idx="1"/>
          </p:nvPr>
        </p:nvSpPr>
        <p:spPr>
          <a:xfrm>
            <a:off x="695324" y="5533242"/>
            <a:ext cx="9972675" cy="543505"/>
          </a:xfrm>
        </p:spPr>
        <p:txBody>
          <a:bodyPr/>
          <a:lstStyle/>
          <a:p>
            <a:r>
              <a:rPr lang="en-US" dirty="0"/>
              <a:t>Presenter Name | Email | Website</a:t>
            </a:r>
          </a:p>
        </p:txBody>
      </p:sp>
      <p:pic>
        <p:nvPicPr>
          <p:cNvPr id="17" name="Picture Placeholder 16" descr="Weathered piece of wood">
            <a:extLst>
              <a:ext uri="{FF2B5EF4-FFF2-40B4-BE49-F238E27FC236}">
                <a16:creationId xmlns:a16="http://schemas.microsoft.com/office/drawing/2014/main" id="{768A4AA5-1799-4AB4-A6D6-6E2D7791C172}"/>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800100" y="727075"/>
            <a:ext cx="5176838" cy="3071813"/>
          </a:xfrm>
        </p:spPr>
      </p:pic>
      <p:pic>
        <p:nvPicPr>
          <p:cNvPr id="11" name="Picture Placeholder 10" descr="Moss and mushrooms">
            <a:extLst>
              <a:ext uri="{FF2B5EF4-FFF2-40B4-BE49-F238E27FC236}">
                <a16:creationId xmlns:a16="http://schemas.microsoft.com/office/drawing/2014/main" id="{C6C7C533-8A44-4C93-904C-F4F963D800E5}"/>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a:stretch/>
        </p:blipFill>
        <p:spPr>
          <a:xfrm>
            <a:off x="6146800" y="727075"/>
            <a:ext cx="5245100" cy="3070225"/>
          </a:xfrm>
        </p:spPr>
      </p:pic>
      <p:sp>
        <p:nvSpPr>
          <p:cNvPr id="5" name="Footer Placeholder 4">
            <a:extLst>
              <a:ext uri="{FF2B5EF4-FFF2-40B4-BE49-F238E27FC236}">
                <a16:creationId xmlns:a16="http://schemas.microsoft.com/office/drawing/2014/main" id="{9211888C-69E3-41DE-8265-95D76F4FFC55}"/>
              </a:ext>
            </a:extLst>
          </p:cNvPr>
          <p:cNvSpPr>
            <a:spLocks noGrp="1"/>
          </p:cNvSpPr>
          <p:nvPr>
            <p:ph type="ftr" sz="quarter" idx="11"/>
          </p:nvPr>
        </p:nvSpPr>
        <p:spPr>
          <a:xfrm>
            <a:off x="715383" y="6356350"/>
            <a:ext cx="4539727" cy="365125"/>
          </a:xfrm>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39ECCF82-DD52-4DF2-A97B-A6A198D3EC8E}"/>
              </a:ext>
            </a:extLst>
          </p:cNvPr>
          <p:cNvSpPr>
            <a:spLocks noGrp="1"/>
          </p:cNvSpPr>
          <p:nvPr>
            <p:ph type="sldNum" sz="quarter" idx="12"/>
          </p:nvPr>
        </p:nvSpPr>
        <p:spPr>
          <a:xfrm>
            <a:off x="10919012" y="6356350"/>
            <a:ext cx="672354" cy="365125"/>
          </a:xfrm>
        </p:spPr>
        <p:txBody>
          <a:bodyPr/>
          <a:lstStyle/>
          <a:p>
            <a:fld id="{A53D7EE4-1EDB-42FD-B6B7-A82C9F31F0F4}" type="slidenum">
              <a:rPr lang="en-US" smtClean="0"/>
              <a:pPr/>
              <a:t>12</a:t>
            </a:fld>
            <a:endParaRPr lang="en-US" dirty="0"/>
          </a:p>
        </p:txBody>
      </p:sp>
    </p:spTree>
    <p:extLst>
      <p:ext uri="{BB962C8B-B14F-4D97-AF65-F5344CB8AC3E}">
        <p14:creationId xmlns:p14="http://schemas.microsoft.com/office/powerpoint/2010/main" val="2394221011"/>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C7F04A-6CF6-4CF1-BAEE-2B210EFC6B58}"/>
              </a:ext>
            </a:extLst>
          </p:cNvPr>
          <p:cNvSpPr>
            <a:spLocks noGrp="1"/>
          </p:cNvSpPr>
          <p:nvPr>
            <p:ph type="title"/>
          </p:nvPr>
        </p:nvSpPr>
        <p:spPr>
          <a:xfrm>
            <a:off x="800099" y="904730"/>
            <a:ext cx="4152900" cy="1652590"/>
          </a:xfrm>
        </p:spPr>
        <p:txBody>
          <a:bodyPr/>
          <a:lstStyle/>
          <a:p>
            <a:r>
              <a:rPr lang="en-US" dirty="0"/>
              <a:t>Introduction</a:t>
            </a:r>
          </a:p>
        </p:txBody>
      </p:sp>
      <p:sp>
        <p:nvSpPr>
          <p:cNvPr id="6" name="Content Placeholder 5">
            <a:extLst>
              <a:ext uri="{FF2B5EF4-FFF2-40B4-BE49-F238E27FC236}">
                <a16:creationId xmlns:a16="http://schemas.microsoft.com/office/drawing/2014/main" id="{F35FCE68-0761-421A-922F-077DEB02E062}"/>
              </a:ext>
            </a:extLst>
          </p:cNvPr>
          <p:cNvSpPr>
            <a:spLocks noGrp="1"/>
          </p:cNvSpPr>
          <p:nvPr>
            <p:ph idx="1"/>
          </p:nvPr>
        </p:nvSpPr>
        <p:spPr>
          <a:xfrm>
            <a:off x="5133975" y="952368"/>
            <a:ext cx="6257926" cy="1773893"/>
          </a:xfrm>
        </p:spPr>
        <p:txBody>
          <a:bodyPr>
            <a:normAutofit/>
          </a:bodyPr>
          <a:lstStyle/>
          <a:p>
            <a:r>
              <a:rPr lang="en-US" dirty="0"/>
              <a:t>With PowerPoint, you can create presentations and share your work with others, wherever they are. Type the text you want here to get started. You can also add images, art, and videos on this template. Save to OneDrive and access your presentations from your computer, tablet, or phone.</a:t>
            </a:r>
          </a:p>
        </p:txBody>
      </p:sp>
      <p:pic>
        <p:nvPicPr>
          <p:cNvPr id="14" name="Picture Placeholder 13" descr="A person walking along a bridge in a forest ">
            <a:extLst>
              <a:ext uri="{FF2B5EF4-FFF2-40B4-BE49-F238E27FC236}">
                <a16:creationId xmlns:a16="http://schemas.microsoft.com/office/drawing/2014/main" id="{4643E7D7-B55D-4673-951C-3F23015C581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800099" y="3048000"/>
            <a:ext cx="5133990" cy="2737531"/>
          </a:xfrm>
        </p:spPr>
      </p:pic>
      <p:pic>
        <p:nvPicPr>
          <p:cNvPr id="15" name="Picture Placeholder 14" descr="An aerial view of a forest in the snow">
            <a:extLst>
              <a:ext uri="{FF2B5EF4-FFF2-40B4-BE49-F238E27FC236}">
                <a16:creationId xmlns:a16="http://schemas.microsoft.com/office/drawing/2014/main" id="{81A87375-F390-4DEE-8F4B-B60B12B0F91B}"/>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a:stretch/>
        </p:blipFill>
        <p:spPr>
          <a:xfrm>
            <a:off x="6209621" y="3048000"/>
            <a:ext cx="5182278" cy="2737531"/>
          </a:xfrm>
        </p:spPr>
      </p:pic>
      <p:sp>
        <p:nvSpPr>
          <p:cNvPr id="3" name="Footer Placeholder 2">
            <a:extLst>
              <a:ext uri="{FF2B5EF4-FFF2-40B4-BE49-F238E27FC236}">
                <a16:creationId xmlns:a16="http://schemas.microsoft.com/office/drawing/2014/main" id="{EB2D8EB9-86D8-46F2-805C-7BA07DB989B8}"/>
              </a:ext>
            </a:extLst>
          </p:cNvPr>
          <p:cNvSpPr>
            <a:spLocks noGrp="1"/>
          </p:cNvSpPr>
          <p:nvPr>
            <p:ph type="ftr" sz="quarter" idx="11"/>
          </p:nvPr>
        </p:nvSpPr>
        <p:spPr>
          <a:xfrm>
            <a:off x="715383" y="6356350"/>
            <a:ext cx="4539727" cy="365125"/>
          </a:xfrm>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A5BB3454-C461-4318-8C59-919AC8FD3CDF}"/>
              </a:ext>
            </a:extLst>
          </p:cNvPr>
          <p:cNvSpPr>
            <a:spLocks noGrp="1"/>
          </p:cNvSpPr>
          <p:nvPr>
            <p:ph type="sldNum" sz="quarter" idx="12"/>
          </p:nvPr>
        </p:nvSpPr>
        <p:spPr>
          <a:xfrm>
            <a:off x="10919012" y="6356350"/>
            <a:ext cx="672354" cy="365125"/>
          </a:xfrm>
        </p:spPr>
        <p:txBody>
          <a:bodyPr/>
          <a:lstStyle/>
          <a:p>
            <a:fld id="{A53D7EE4-1EDB-42FD-B6B7-A82C9F31F0F4}" type="slidenum">
              <a:rPr lang="en-US" smtClean="0"/>
              <a:pPr/>
              <a:t>3</a:t>
            </a:fld>
            <a:endParaRPr lang="en-US"/>
          </a:p>
        </p:txBody>
      </p:sp>
    </p:spTree>
    <p:extLst>
      <p:ext uri="{BB962C8B-B14F-4D97-AF65-F5344CB8AC3E}">
        <p14:creationId xmlns:p14="http://schemas.microsoft.com/office/powerpoint/2010/main" val="683725505"/>
      </p:ext>
    </p:extLst>
  </p:cSld>
  <p:clrMapOvr>
    <a:masterClrMapping/>
  </p:clrMapOvr>
</p:sld>
</file>

<file path=ppt/slides/slide8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0F1A4-FDC6-4E36-8371-74F8E9B7F0C0}"/>
              </a:ext>
            </a:extLst>
          </p:cNvPr>
          <p:cNvSpPr>
            <a:spLocks noGrp="1"/>
          </p:cNvSpPr>
          <p:nvPr>
            <p:ph type="title"/>
          </p:nvPr>
        </p:nvSpPr>
        <p:spPr>
          <a:xfrm>
            <a:off x="695325" y="888999"/>
            <a:ext cx="10798176" cy="1051914"/>
          </a:xfrm>
        </p:spPr>
        <p:txBody>
          <a:bodyPr/>
          <a:lstStyle/>
          <a:p>
            <a:r>
              <a:rPr lang="en-US" dirty="0"/>
              <a:t>timeline</a:t>
            </a:r>
          </a:p>
        </p:txBody>
      </p:sp>
      <p:graphicFrame>
        <p:nvGraphicFramePr>
          <p:cNvPr id="14" name="Content Placeholder 2" descr="Timeline Placeholder ">
            <a:extLst>
              <a:ext uri="{FF2B5EF4-FFF2-40B4-BE49-F238E27FC236}">
                <a16:creationId xmlns:a16="http://schemas.microsoft.com/office/drawing/2014/main" id="{2FEBF416-9260-4E53-9F09-8553200D5747}"/>
              </a:ext>
            </a:extLst>
          </p:cNvPr>
          <p:cNvGraphicFramePr>
            <a:graphicFrameLocks noGrp="1"/>
          </p:cNvGraphicFramePr>
          <p:nvPr>
            <p:ph sz="quarter" idx="13"/>
            <p:extLst>
              <p:ext uri="{D42A27DB-BD31-4B8C-83A1-F6EECF244321}">
                <p14:modId xmlns:p14="http://schemas.microsoft.com/office/powerpoint/2010/main" val="4162162922"/>
              </p:ext>
            </p:extLst>
          </p:nvPr>
        </p:nvGraphicFramePr>
        <p:xfrm>
          <a:off x="695325" y="1941513"/>
          <a:ext cx="10798175" cy="4021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Footer Placeholder 11">
            <a:extLst>
              <a:ext uri="{FF2B5EF4-FFF2-40B4-BE49-F238E27FC236}">
                <a16:creationId xmlns:a16="http://schemas.microsoft.com/office/drawing/2014/main" id="{D4BD2BD9-856B-43C5-BF78-C7D644164C19}"/>
              </a:ext>
            </a:extLst>
          </p:cNvPr>
          <p:cNvSpPr>
            <a:spLocks noGrp="1"/>
          </p:cNvSpPr>
          <p:nvPr>
            <p:ph type="ftr" sz="quarter" idx="11"/>
          </p:nvPr>
        </p:nvSpPr>
        <p:spPr>
          <a:xfrm>
            <a:off x="715383" y="6356350"/>
            <a:ext cx="4539727" cy="365125"/>
          </a:xfrm>
        </p:spPr>
        <p:txBody>
          <a:bodyPr/>
          <a:lstStyle/>
          <a:p>
            <a:r>
              <a:rPr lang="en-US"/>
              <a:t>PRESENTATION TITLE</a:t>
            </a:r>
            <a:endParaRPr lang="en-US" dirty="0"/>
          </a:p>
        </p:txBody>
      </p:sp>
      <p:sp>
        <p:nvSpPr>
          <p:cNvPr id="13" name="Slide Number Placeholder 12">
            <a:extLst>
              <a:ext uri="{FF2B5EF4-FFF2-40B4-BE49-F238E27FC236}">
                <a16:creationId xmlns:a16="http://schemas.microsoft.com/office/drawing/2014/main" id="{593B878A-596D-41EE-B917-67BA12651194}"/>
              </a:ext>
            </a:extLst>
          </p:cNvPr>
          <p:cNvSpPr>
            <a:spLocks noGrp="1"/>
          </p:cNvSpPr>
          <p:nvPr>
            <p:ph type="sldNum" sz="quarter" idx="12"/>
          </p:nvPr>
        </p:nvSpPr>
        <p:spPr>
          <a:xfrm>
            <a:off x="10919012" y="6356350"/>
            <a:ext cx="672354" cy="365125"/>
          </a:xfrm>
        </p:spPr>
        <p:txBody>
          <a:bodyPr/>
          <a:lstStyle/>
          <a:p>
            <a:fld id="{0303F77D-1BEF-481A-B8C1-15974ED46EB7}" type="slidenum">
              <a:rPr lang="en-US" smtClean="0"/>
              <a:pPr/>
              <a:t>8</a:t>
            </a:fld>
            <a:endParaRPr lang="en-US"/>
          </a:p>
        </p:txBody>
      </p:sp>
    </p:spTree>
    <p:extLst>
      <p:ext uri="{BB962C8B-B14F-4D97-AF65-F5344CB8AC3E}">
        <p14:creationId xmlns:p14="http://schemas.microsoft.com/office/powerpoint/2010/main" val="1289546236"/>
      </p:ext>
    </p:extLst>
  </p:cSld>
  <p:clrMapOvr>
    <a:masterClrMapping/>
  </p:clrMapOvr>
</p:sld>
</file>

<file path=ppt/slides/slide9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E3AB7A6-D559-46CE-B539-B45ED58933B9}"/>
              </a:ext>
            </a:extLst>
          </p:cNvPr>
          <p:cNvSpPr>
            <a:spLocks noGrp="1"/>
          </p:cNvSpPr>
          <p:nvPr>
            <p:ph type="title"/>
          </p:nvPr>
        </p:nvSpPr>
        <p:spPr>
          <a:xfrm>
            <a:off x="700087" y="909638"/>
            <a:ext cx="10691813" cy="810192"/>
          </a:xfrm>
        </p:spPr>
        <p:txBody>
          <a:bodyPr/>
          <a:lstStyle/>
          <a:p>
            <a:r>
              <a:rPr lang="en-US"/>
              <a:t>Content</a:t>
            </a:r>
            <a:endParaRPr lang="en-US" dirty="0"/>
          </a:p>
        </p:txBody>
      </p:sp>
      <p:sp>
        <p:nvSpPr>
          <p:cNvPr id="37" name="Text Placeholder 36">
            <a:extLst>
              <a:ext uri="{FF2B5EF4-FFF2-40B4-BE49-F238E27FC236}">
                <a16:creationId xmlns:a16="http://schemas.microsoft.com/office/drawing/2014/main" id="{DDCE23D1-6B1A-4F19-A660-7F41EC568FA6}"/>
              </a:ext>
            </a:extLst>
          </p:cNvPr>
          <p:cNvSpPr>
            <a:spLocks noGrp="1"/>
          </p:cNvSpPr>
          <p:nvPr>
            <p:ph type="body" sz="quarter" idx="15"/>
          </p:nvPr>
        </p:nvSpPr>
        <p:spPr/>
        <p:txBody>
          <a:bodyPr/>
          <a:lstStyle/>
          <a:p>
            <a:r>
              <a:rPr lang="en-US" dirty="0"/>
              <a:t>Subtitle</a:t>
            </a:r>
          </a:p>
        </p:txBody>
      </p:sp>
      <p:sp>
        <p:nvSpPr>
          <p:cNvPr id="12" name="Content Placeholder 11">
            <a:extLst>
              <a:ext uri="{FF2B5EF4-FFF2-40B4-BE49-F238E27FC236}">
                <a16:creationId xmlns:a16="http://schemas.microsoft.com/office/drawing/2014/main" id="{10320AE5-EA43-4ACD-9065-4368B7CCF126}"/>
              </a:ext>
            </a:extLst>
          </p:cNvPr>
          <p:cNvSpPr>
            <a:spLocks noGrp="1"/>
          </p:cNvSpPr>
          <p:nvPr>
            <p:ph idx="1"/>
          </p:nvPr>
        </p:nvSpPr>
        <p:spPr>
          <a:xfrm>
            <a:off x="800099" y="2551176"/>
            <a:ext cx="5094673" cy="3273552"/>
          </a:xfrm>
        </p:spPr>
        <p:txBody>
          <a:bodyPr>
            <a:normAutofit/>
          </a:bodyPr>
          <a:lstStyle/>
          <a:p>
            <a:r>
              <a:rPr lang="en-US" dirty="0"/>
              <a:t>Add text, images, art, and videos. </a:t>
            </a:r>
          </a:p>
          <a:p>
            <a:r>
              <a:rPr lang="en-US" dirty="0"/>
              <a:t>Add transitions, animations, and motion. </a:t>
            </a:r>
          </a:p>
          <a:p>
            <a:r>
              <a:rPr lang="en-US" dirty="0"/>
              <a:t>Save to OneDrive, to get to your presentations from your computer, tablet, or phone. </a:t>
            </a:r>
          </a:p>
        </p:txBody>
      </p:sp>
      <p:sp>
        <p:nvSpPr>
          <p:cNvPr id="38" name="Text Placeholder 37">
            <a:extLst>
              <a:ext uri="{FF2B5EF4-FFF2-40B4-BE49-F238E27FC236}">
                <a16:creationId xmlns:a16="http://schemas.microsoft.com/office/drawing/2014/main" id="{58FFD668-CE03-45AB-A22D-299F810C9279}"/>
              </a:ext>
            </a:extLst>
          </p:cNvPr>
          <p:cNvSpPr>
            <a:spLocks noGrp="1"/>
          </p:cNvSpPr>
          <p:nvPr>
            <p:ph type="body" sz="quarter" idx="16"/>
          </p:nvPr>
        </p:nvSpPr>
        <p:spPr/>
        <p:txBody>
          <a:bodyPr/>
          <a:lstStyle/>
          <a:p>
            <a:r>
              <a:rPr lang="en-US" dirty="0"/>
              <a:t>Subtitle</a:t>
            </a:r>
          </a:p>
        </p:txBody>
      </p:sp>
      <p:sp>
        <p:nvSpPr>
          <p:cNvPr id="13" name="Content Placeholder 12">
            <a:extLst>
              <a:ext uri="{FF2B5EF4-FFF2-40B4-BE49-F238E27FC236}">
                <a16:creationId xmlns:a16="http://schemas.microsoft.com/office/drawing/2014/main" id="{75960A7F-E4C9-41FC-AD08-55636BBE33BB}"/>
              </a:ext>
            </a:extLst>
          </p:cNvPr>
          <p:cNvSpPr>
            <a:spLocks noGrp="1"/>
          </p:cNvSpPr>
          <p:nvPr>
            <p:ph idx="13"/>
          </p:nvPr>
        </p:nvSpPr>
        <p:spPr>
          <a:xfrm>
            <a:off x="6297226" y="2551176"/>
            <a:ext cx="5094673" cy="3273552"/>
          </a:xfrm>
        </p:spPr>
        <p:txBody>
          <a:bodyPr>
            <a:normAutofit/>
          </a:bodyPr>
          <a:lstStyle/>
          <a:p>
            <a:r>
              <a:rPr lang="en-US" dirty="0"/>
              <a:t>Open the Design Ideas pane for instant slide makeovers. </a:t>
            </a:r>
          </a:p>
          <a:p>
            <a:r>
              <a:rPr lang="en-US" dirty="0"/>
              <a:t>When we have design ideas, we’ll show them to you right there. </a:t>
            </a:r>
          </a:p>
          <a:p>
            <a:endParaRPr lang="en-US" dirty="0"/>
          </a:p>
        </p:txBody>
      </p:sp>
      <p:sp>
        <p:nvSpPr>
          <p:cNvPr id="15" name="Footer Placeholder 14">
            <a:extLst>
              <a:ext uri="{FF2B5EF4-FFF2-40B4-BE49-F238E27FC236}">
                <a16:creationId xmlns:a16="http://schemas.microsoft.com/office/drawing/2014/main" id="{888C5272-A978-46A6-BFF3-470E4671F127}"/>
              </a:ext>
            </a:extLst>
          </p:cNvPr>
          <p:cNvSpPr>
            <a:spLocks noGrp="1"/>
          </p:cNvSpPr>
          <p:nvPr>
            <p:ph type="ftr" sz="quarter" idx="11"/>
          </p:nvPr>
        </p:nvSpPr>
        <p:spPr>
          <a:xfrm>
            <a:off x="715383" y="6356350"/>
            <a:ext cx="4539727" cy="365125"/>
          </a:xfrm>
        </p:spPr>
        <p:txBody>
          <a:bodyPr/>
          <a:lstStyle/>
          <a:p>
            <a:r>
              <a:rPr lang="en-US"/>
              <a:t>PRESENTATION TITLE</a:t>
            </a:r>
            <a:endParaRPr lang="en-US" dirty="0"/>
          </a:p>
        </p:txBody>
      </p:sp>
      <p:sp>
        <p:nvSpPr>
          <p:cNvPr id="16" name="Slide Number Placeholder 15">
            <a:extLst>
              <a:ext uri="{FF2B5EF4-FFF2-40B4-BE49-F238E27FC236}">
                <a16:creationId xmlns:a16="http://schemas.microsoft.com/office/drawing/2014/main" id="{F2487E21-C525-4E38-A991-F2DA835E481C}"/>
              </a:ext>
            </a:extLst>
          </p:cNvPr>
          <p:cNvSpPr>
            <a:spLocks noGrp="1"/>
          </p:cNvSpPr>
          <p:nvPr>
            <p:ph type="sldNum" sz="quarter" idx="12"/>
          </p:nvPr>
        </p:nvSpPr>
        <p:spPr>
          <a:xfrm>
            <a:off x="10919012" y="6356350"/>
            <a:ext cx="672354" cy="365125"/>
          </a:xfrm>
        </p:spPr>
        <p:txBody>
          <a:bodyPr/>
          <a:lstStyle/>
          <a:p>
            <a:fld id="{E30AF5A0-43BB-4336-8627-9123B9144D80}" type="slidenum">
              <a:rPr lang="en-US" smtClean="0"/>
              <a:pPr/>
              <a:t>9</a:t>
            </a:fld>
            <a:endParaRPr lang="en-US"/>
          </a:p>
        </p:txBody>
      </p:sp>
    </p:spTree>
    <p:extLst>
      <p:ext uri="{BB962C8B-B14F-4D97-AF65-F5344CB8AC3E}">
        <p14:creationId xmlns:p14="http://schemas.microsoft.com/office/powerpoint/2010/main" val="2686406263"/>
      </p:ext>
    </p:extLst>
  </p:cSld>
  <p:clrMapOvr>
    <a:masterClrMapping/>
  </p:clrMapOvr>
</p:sld>
</file>

<file path=ppt/theme/theme12.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Custom 9">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2.xml.rels>&#65279;<?xml version="1.0" encoding="utf-8"?><Relationships xmlns="http://schemas.openxmlformats.org/package/2006/relationships"><Relationship Type="http://schemas.openxmlformats.org/officeDocument/2006/relationships/customXmlProps" Target="/customXml/itemProps21.xml" Id="rId1" /></Relationships>
</file>

<file path=customXml/_rels/item12.xml.rels>&#65279;<?xml version="1.0" encoding="utf-8"?><Relationships xmlns="http://schemas.openxmlformats.org/package/2006/relationships"><Relationship Type="http://schemas.openxmlformats.org/officeDocument/2006/relationships/customXmlProps" Target="/customXml/itemProps12.xml" Id="rId1" /></Relationships>
</file>

<file path=customXml/_rels/item33.xml.rels>&#65279;<?xml version="1.0" encoding="utf-8"?><Relationships xmlns="http://schemas.openxmlformats.org/package/2006/relationships"><Relationship Type="http://schemas.openxmlformats.org/officeDocument/2006/relationships/customXmlProps" Target="/customXml/itemProps33.xml" Id="rId1" /></Relationships>
</file>

<file path=customXml/item2.xml><?xml version="1.0" encoding="utf-8"?>
<?mso-contentType ?>
<FormTemplates xmlns="http://schemas.microsoft.com/sharepoint/v3/contenttype/forms">
  <Display>DocumentLibraryForm</Display>
  <Edit>DocumentLibraryForm</Edit>
  <New>DocumentLibraryForm</New>
</FormTemplates>
</file>

<file path=customXml/item1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2.xml><?xml version="1.0" encoding="utf-8"?>
<ds:datastoreItem xmlns:ds="http://schemas.openxmlformats.org/officeDocument/2006/customXml" ds:itemID="{033CC86B-156E-408F-A1D0-B1A19657F5F7}"/>
</file>

<file path=customXml/itemProps21.xml><?xml version="1.0" encoding="utf-8"?>
<ds:datastoreItem xmlns:ds="http://schemas.openxmlformats.org/officeDocument/2006/customXml" ds:itemID="{814829E9-FC42-4674-8B54-090E2DD15345}"/>
</file>

<file path=customXml/itemProps33.xml><?xml version="1.0" encoding="utf-8"?>
<ds:datastoreItem xmlns:ds="http://schemas.openxmlformats.org/officeDocument/2006/customXml" ds:itemID="{01AB35BE-9A9A-42EE-986C-AC4A7E9FD87C}"/>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ap:Properties xmlns:vt="http://schemas.openxmlformats.org/officeDocument/2006/docPropsVTypes" xmlns:ap="http://schemas.openxmlformats.org/officeDocument/2006/extended-properties">
  <ap:Template/>
  <ap:TotalTime>0</ap:TotalTime>
  <ap:Words>527</ap:Words>
  <ap:Application>Microsoft Office PowerPoint</ap:Application>
  <ap:PresentationFormat>Widescreen</ap:PresentationFormat>
  <ap:Paragraphs>112</ap:Paragraphs>
  <ap:Slides>12</ap:Slides>
  <ap:Notes>10</ap:Notes>
  <ap:HiddenSlides>0</ap:HiddenSlides>
  <ap:MMClips>0</ap:MMClips>
  <ap:ScaleCrop>false</ap:ScaleCrop>
  <ap:HeadingPairs>
    <vt:vector baseType="variant" size="6">
      <vt:variant>
        <vt:lpstr>Fonts Used</vt:lpstr>
      </vt:variant>
      <vt:variant>
        <vt:i4>4</vt:i4>
      </vt:variant>
      <vt:variant>
        <vt:lpstr>Theme</vt:lpstr>
      </vt:variant>
      <vt:variant>
        <vt:i4>1</vt:i4>
      </vt:variant>
      <vt:variant>
        <vt:lpstr>Slide Titles</vt:lpstr>
      </vt:variant>
      <vt:variant>
        <vt:i4>12</vt:i4>
      </vt:variant>
    </vt:vector>
  </ap:HeadingPairs>
  <ap:TitlesOfParts>
    <vt:vector baseType="lpstr" size="17">
      <vt:lpstr>Arial</vt:lpstr>
      <vt:lpstr>Calibri</vt:lpstr>
      <vt:lpstr>Calisto MT</vt:lpstr>
      <vt:lpstr>Univers Condensed</vt:lpstr>
      <vt:lpstr>ChronicleVTI</vt:lpstr>
      <vt:lpstr>Presentation title</vt:lpstr>
      <vt:lpstr>Agenda</vt:lpstr>
      <vt:lpstr>Introduction</vt:lpstr>
      <vt:lpstr>Topic one</vt:lpstr>
      <vt:lpstr>table</vt:lpstr>
      <vt:lpstr>The way to get started is to quit talking and begin doing. </vt:lpstr>
      <vt:lpstr>team</vt:lpstr>
      <vt:lpstr>timeline</vt:lpstr>
      <vt:lpstr>Content</vt:lpstr>
      <vt:lpstr>Content </vt:lpstr>
      <vt:lpstr>Summary</vt:lpstr>
      <vt:lpstr>Thank you</vt:lpstr>
    </vt:vector>
  </ap:TitlesOfParts>
  <ap:LinksUpToDate>false</ap:LinksUpToDate>
  <ap:SharedDoc>false</ap:SharedDoc>
  <ap:HyperlinksChanged>false</ap:HyperlinksChanged>
  <ap:AppVersion>16.0000</ap:AppVersion>
</ap: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2021-02-05T14:52:44Z</dcterms:created>
  <dcterms:modified xsi:type="dcterms:W3CDTF">2021-02-18T06:04:28Z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