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Default Extension="jpeg" ContentType="image/jpeg"/>
  <Default Extension="wdp" ContentType="image/vnd.ms-photo"/>
  <Default Extension="png" ContentType="image/png"/>
  <Default Extension="jpg" ContentType="image/jpeg"/>
  <Override PartName="/ppt/presentation.xml" ContentType="application/vnd.openxmlformats-officedocument.presentationml.presentation.main+xml"/>
  <Override PartName="/ppt/notesMasters/notesMaster11.xml" ContentType="application/vnd.openxmlformats-officedocument.presentationml.notesMaster+xml"/>
  <Override PartName="/ppt/theme/theme21.xml" ContentType="application/vnd.openxmlformats-officedocument.theme+xml"/>
  <Override PartName="/ppt/authors.xml" ContentType="application/vnd.ms-powerpoint.authors+xml"/>
  <Override PartName="/ppt/slides/slide21.xml" ContentType="application/vnd.openxmlformats-officedocument.presentationml.slide+xml"/>
  <Override PartName="/ppt/slideLayouts/slideLayout21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8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s/slide6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s/slide54.xml" ContentType="application/vnd.openxmlformats-officedocument.presentationml.slide+xml"/>
  <Override PartName="/ppt/slides/slide45.xml" ContentType="application/vnd.openxmlformats-officedocument.presentationml.slide+xml"/>
  <Override PartName="/ppt/viewProps.xml" ContentType="application/vnd.openxmlformats-officedocument.presentationml.viewProps+xml"/>
  <Override PartName="/ppt/slides/slide36.xml" ContentType="application/vnd.openxmlformats-officedocument.presentationml.slide+xml"/>
  <Override PartName="/ppt/notesSlides/notesSlide11.xml" ContentType="application/vnd.openxmlformats-officedocument.presentationml.notesSlide+xml"/>
  <Override PartName="/ppt/presProps.xml" ContentType="application/vnd.openxmlformats-officedocument.presentationml.presProps+xml"/>
  <Override PartName="/docMetadata/LabelInfo.xml" ContentType="application/vnd.ms-office.classificationlabel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microsoft.com/office/2020/02/relationships/classificationlabels" Target="/docMetadata/LabelInfo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342" r:id="rId2"/>
    <p:sldId id="351" r:id="rId3"/>
    <p:sldId id="352" r:id="rId4"/>
    <p:sldId id="348" r:id="rId5"/>
    <p:sldId id="345" r:id="rId6"/>
    <p:sldId id="35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646"/>
  </p:normalViewPr>
  <p:slideViewPr>
    <p:cSldViewPr snapToGrid="0" snapToObjects="1" showGuides="1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1.xml" Id="rId8" /><Relationship Type="http://schemas.microsoft.com/office/2018/10/relationships/authors" Target="/ppt/authors.xml" Id="rId13" /><Relationship Type="http://schemas.openxmlformats.org/officeDocument/2006/relationships/slide" Target="/ppt/slides/slide21.xml" Id="rId3" /><Relationship Type="http://schemas.openxmlformats.org/officeDocument/2006/relationships/slide" Target="/ppt/slides/slide62.xml" Id="rId7" /><Relationship Type="http://schemas.openxmlformats.org/officeDocument/2006/relationships/tableStyles" Target="/ppt/tableStyles.xml" Id="rId12" /><Relationship Type="http://schemas.openxmlformats.org/officeDocument/2006/relationships/slide" Target="/ppt/slides/slide13.xml" Id="rId2" /><Relationship Type="http://schemas.openxmlformats.org/officeDocument/2006/relationships/slideMaster" Target="/ppt/slideMasters/slideMaster11.xml" Id="rId1" /><Relationship Type="http://schemas.openxmlformats.org/officeDocument/2006/relationships/slide" Target="/ppt/slides/slide54.xml" Id="rId6" /><Relationship Type="http://schemas.openxmlformats.org/officeDocument/2006/relationships/theme" Target="/ppt/theme/theme12.xml" Id="rId11" /><Relationship Type="http://schemas.openxmlformats.org/officeDocument/2006/relationships/slide" Target="/ppt/slides/slide45.xml" Id="rId5" /><Relationship Type="http://schemas.openxmlformats.org/officeDocument/2006/relationships/viewProps" Target="/ppt/viewProps.xml" Id="rId10" /><Relationship Type="http://schemas.openxmlformats.org/officeDocument/2006/relationships/slide" Target="/ppt/slides/slide36.xml" Id="rId4" /><Relationship Type="http://schemas.openxmlformats.org/officeDocument/2006/relationships/presProps" Target="/ppt/presProps.xml" Id="rId9" /></Relationships>
</file>

<file path=ppt/notesMasters/_rels/notesMaster11.xml.rels>&#65279;<?xml version="1.0" encoding="utf-8"?><Relationships xmlns="http://schemas.openxmlformats.org/package/2006/relationships"><Relationship Type="http://schemas.openxmlformats.org/officeDocument/2006/relationships/theme" Target="/ppt/theme/theme21.xml" Id="rId1" /></Relationships>
</file>

<file path=ppt/notesMasters/notesMaster1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7/13/2022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36.xml" Id="rId2" /><Relationship Type="http://schemas.openxmlformats.org/officeDocument/2006/relationships/notesMaster" Target="/ppt/notesMasters/notesMaster11.xml" Id="rId1" /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18361"/>
      </p:ext>
    </p:extLst>
  </p:cSld>
  <p:clrMapOvr>
    <a:masterClrMapping/>
  </p:clrMapOvr>
</p:notes>
</file>

<file path=ppt/slideLayouts/_rels/slideLayout15.xml.rels>&#65279;<?xml version="1.0" encoding="utf-8"?><Relationships xmlns="http://schemas.openxmlformats.org/package/2006/relationships"><Relationship Type="http://schemas.microsoft.com/office/2007/relationships/hdphoto" Target="/ppt/media/hdphoto1.wdp" Id="rId3" /><Relationship Type="http://schemas.openxmlformats.org/officeDocument/2006/relationships/image" Target="/ppt/media/image1.png" Id="rId2" /><Relationship Type="http://schemas.openxmlformats.org/officeDocument/2006/relationships/slideMaster" Target="/ppt/slideMasters/slideMaster11.xml" Id="rId1" /><Relationship Type="http://schemas.openxmlformats.org/officeDocument/2006/relationships/image" Target="/ppt/media/image22.png" Id="rId4" /></Relationships>
</file>

<file path=ppt/slideLayouts/_rels/slideLayout21.xml.rels>&#65279;<?xml version="1.0" encoding="utf-8"?><Relationships xmlns="http://schemas.openxmlformats.org/package/2006/relationships"><Relationship Type="http://schemas.microsoft.com/office/2007/relationships/hdphoto" Target="/ppt/media/hdphoto1.wdp" Id="rId3" /><Relationship Type="http://schemas.openxmlformats.org/officeDocument/2006/relationships/image" Target="/ppt/media/image1.png" Id="rId2" /><Relationship Type="http://schemas.openxmlformats.org/officeDocument/2006/relationships/slideMaster" Target="/ppt/slideMasters/slideMaster11.xml" Id="rId1" /><Relationship Type="http://schemas.openxmlformats.org/officeDocument/2006/relationships/image" Target="/ppt/media/image22.png" Id="rId4" /></Relationships>
</file>

<file path=ppt/slideLayouts/_rels/slideLayout33.xml.rels>&#65279;<?xml version="1.0" encoding="utf-8"?><Relationships xmlns="http://schemas.openxmlformats.org/package/2006/relationships"><Relationship Type="http://schemas.openxmlformats.org/officeDocument/2006/relationships/image" Target="/ppt/media/image33.jpg" Id="rId2" /><Relationship Type="http://schemas.openxmlformats.org/officeDocument/2006/relationships/slideMaster" Target="/ppt/slideMasters/slideMaster11.xml" Id="rId1" /></Relationships>
</file>

<file path=ppt/slideLayouts/_rels/slideLayout48.xml.rels>&#65279;<?xml version="1.0" encoding="utf-8"?><Relationships xmlns="http://schemas.openxmlformats.org/package/2006/relationships"><Relationship Type="http://schemas.openxmlformats.org/officeDocument/2006/relationships/image" Target="/ppt/media/image42.jpg" Id="rId2" /><Relationship Type="http://schemas.openxmlformats.org/officeDocument/2006/relationships/slideMaster" Target="/ppt/slideMasters/slideMaster11.xml" Id="rId1" /></Relationships>
</file>

<file path=ppt/slideLayouts/_rels/slideLayout5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.xml" Id="rId1" /></Relationships>
</file>

<file path=ppt/slideLayouts/_rels/slideLayout6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.xml" Id="rId1" /></Relationships>
</file>

<file path=ppt/slideLayouts/_rels/slideLayout7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.xml" Id="rId1" /></Relationships>
</file>

<file path=ppt/slideLayouts/_rels/slideLayout82.xml.rels>&#65279;<?xml version="1.0" encoding="utf-8"?><Relationships xmlns="http://schemas.openxmlformats.org/package/2006/relationships"><Relationship Type="http://schemas.openxmlformats.org/officeDocument/2006/relationships/image" Target="/ppt/media/image42.jpg" Id="rId2" /><Relationship Type="http://schemas.openxmlformats.org/officeDocument/2006/relationships/slideMaster" Target="/ppt/slideMasters/slideMaster11.xml" Id="rId1" /></Relationships>
</file>

<file path=ppt/slideLayouts/_rels/slideLayout99.xml.rels>&#65279;<?xml version="1.0" encoding="utf-8"?><Relationships xmlns="http://schemas.openxmlformats.org/package/2006/relationships"><Relationship Type="http://schemas.microsoft.com/office/2007/relationships/hdphoto" Target="/ppt/media/hdphoto1.wdp" Id="rId3" /><Relationship Type="http://schemas.openxmlformats.org/officeDocument/2006/relationships/image" Target="/ppt/media/image1.png" Id="rId2" /><Relationship Type="http://schemas.openxmlformats.org/officeDocument/2006/relationships/slideMaster" Target="/ppt/slideMasters/slideMaster11.xml" Id="rId1" /><Relationship Type="http://schemas.openxmlformats.org/officeDocument/2006/relationships/image" Target="/ppt/media/image22.png" Id="rId4" /></Relationships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14">
            <a:extLst>
              <a:ext uri="{FF2B5EF4-FFF2-40B4-BE49-F238E27FC236}">
                <a16:creationId xmlns:a16="http://schemas.microsoft.com/office/drawing/2014/main" id="{F6856948-14CB-159E-5A7C-80A0115641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0" y="0"/>
            <a:ext cx="12192000" cy="6832599"/>
          </a:xfrm>
          <a:prstGeom prst="rect">
            <a:avLst/>
          </a:prstGeom>
        </p:spPr>
      </p:pic>
      <p:pic>
        <p:nvPicPr>
          <p:cNvPr id="9" name="Content Placeholder 14">
            <a:extLst>
              <a:ext uri="{FF2B5EF4-FFF2-40B4-BE49-F238E27FC236}">
                <a16:creationId xmlns:a16="http://schemas.microsoft.com/office/drawing/2014/main" id="{7FFF1F47-49A0-3608-5C50-3C5741546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901" t="2692" r="9005" b="2173"/>
          <a:stretch/>
        </p:blipFill>
        <p:spPr>
          <a:xfrm>
            <a:off x="-3" y="37"/>
            <a:ext cx="12192000" cy="68538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27164"/>
            <a:ext cx="12191998" cy="1323440"/>
          </a:xfrm>
        </p:spPr>
        <p:txBody>
          <a:bodyPr>
            <a:noAutofit/>
          </a:bodyPr>
          <a:lstStyle>
            <a:lvl1pPr algn="ctr">
              <a:defRPr sz="6000" kern="1200" spc="22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558868"/>
            <a:ext cx="12191997" cy="781119"/>
          </a:xfrm>
        </p:spPr>
        <p:txBody>
          <a:bodyPr>
            <a:noAutofit/>
          </a:bodyPr>
          <a:lstStyle>
            <a:lvl1pPr marL="0" indent="0" algn="ctr">
              <a:buNone/>
              <a:defRPr sz="4000" b="0" i="0" spc="1800" baseline="0">
                <a:solidFill>
                  <a:schemeClr val="bg1"/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7BA9FA4-8138-9E88-1DA3-FE01F5672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32550"/>
            <a:ext cx="12192000" cy="1323440"/>
          </a:xfrm>
          <a:solidFill>
            <a:schemeClr val="tx1">
              <a:alpha val="61961"/>
            </a:schemeClr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60000"/>
              </a:lnSpc>
              <a:buNone/>
              <a:defRPr sz="2000" b="0" i="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5845" y="-6350"/>
            <a:ext cx="7732295" cy="68538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F19E97-D266-0158-DB58-8B80C6AE8445}"/>
              </a:ext>
            </a:extLst>
          </p:cNvPr>
          <p:cNvSpPr/>
          <p:nvPr userDrawn="1"/>
        </p:nvSpPr>
        <p:spPr>
          <a:xfrm>
            <a:off x="-1" y="0"/>
            <a:ext cx="8784040" cy="685915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661" y="1052108"/>
            <a:ext cx="6910627" cy="1164882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EE2076-2104-00E8-4FC5-D2D1939662A8}"/>
              </a:ext>
            </a:extLst>
          </p:cNvPr>
          <p:cNvSpPr/>
          <p:nvPr userDrawn="1"/>
        </p:nvSpPr>
        <p:spPr>
          <a:xfrm>
            <a:off x="1876516" y="842493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9EA78E-CF91-A313-1EA3-1B737189BE6A}"/>
              </a:ext>
            </a:extLst>
          </p:cNvPr>
          <p:cNvSpPr/>
          <p:nvPr userDrawn="1"/>
        </p:nvSpPr>
        <p:spPr>
          <a:xfrm>
            <a:off x="3272500" y="5713197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C4BAB7B-AB4F-FB57-387C-7A8618043E2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25623" y="2530837"/>
            <a:ext cx="6888665" cy="961087"/>
          </a:xfrm>
        </p:spPr>
        <p:txBody>
          <a:bodyPr>
            <a:noAutofit/>
          </a:bodyPr>
          <a:lstStyle>
            <a:lvl1pPr>
              <a:lnSpc>
                <a:spcPct val="140000"/>
              </a:lnSpc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7512376E-E81C-EEBC-A5F9-5378563708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5624" y="3617963"/>
            <a:ext cx="6888665" cy="2241805"/>
          </a:xfrm>
        </p:spPr>
        <p:txBody>
          <a:bodyPr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  <a:cs typeface="Biome" panose="020B05030302040208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Tx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7E9B3C-3EC9-30D0-6EEC-FFD2F1067447}"/>
              </a:ext>
            </a:extLst>
          </p:cNvPr>
          <p:cNvCxnSpPr>
            <a:cxnSpLocks/>
          </p:cNvCxnSpPr>
          <p:nvPr userDrawn="1"/>
        </p:nvCxnSpPr>
        <p:spPr>
          <a:xfrm>
            <a:off x="-12590" y="2359726"/>
            <a:ext cx="532008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CB971EAC-E57B-EF86-ED6F-AE35987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A0ED8DF-4F9C-BDFE-68ED-49B03A54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44BC0460-E5E3-23E3-6335-36CF4BEB87F3}"/>
              </a:ext>
            </a:extLst>
          </p:cNvPr>
          <p:cNvSpPr/>
          <p:nvPr userDrawn="1"/>
        </p:nvSpPr>
        <p:spPr>
          <a:xfrm>
            <a:off x="2360199" y="596691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6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E699CB90-DCF5-D9AC-0A86-1E02CB3418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/>
        </p:blipFill>
        <p:spPr>
          <a:xfrm>
            <a:off x="0" y="11089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ADD8375-FF36-FC51-FBBD-A4EBCE6D932A}"/>
              </a:ext>
            </a:extLst>
          </p:cNvPr>
          <p:cNvSpPr/>
          <p:nvPr userDrawn="1"/>
        </p:nvSpPr>
        <p:spPr>
          <a:xfrm>
            <a:off x="322118" y="365124"/>
            <a:ext cx="11547765" cy="623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0A684CF-D752-D358-B0D4-0DA2FFB2C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09530" y="2220319"/>
            <a:ext cx="8845828" cy="929026"/>
          </a:xfrm>
        </p:spPr>
        <p:txBody>
          <a:bodyPr anchor="t">
            <a:noAutofit/>
          </a:bodyPr>
          <a:lstStyle>
            <a:lvl1pPr marL="0" indent="0" algn="ctr">
              <a:lnSpc>
                <a:spcPct val="140000"/>
              </a:lnSpc>
              <a:buFontTx/>
              <a:buNone/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C04702-97CE-9583-8282-DF8500E5ABEF}"/>
              </a:ext>
            </a:extLst>
          </p:cNvPr>
          <p:cNvCxnSpPr>
            <a:cxnSpLocks/>
          </p:cNvCxnSpPr>
          <p:nvPr userDrawn="1"/>
        </p:nvCxnSpPr>
        <p:spPr>
          <a:xfrm>
            <a:off x="4451205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439E47-02A2-4A4F-1E4A-5DF22C90533A}"/>
              </a:ext>
            </a:extLst>
          </p:cNvPr>
          <p:cNvCxnSpPr>
            <a:cxnSpLocks/>
          </p:cNvCxnSpPr>
          <p:nvPr userDrawn="1"/>
        </p:nvCxnSpPr>
        <p:spPr>
          <a:xfrm>
            <a:off x="7756108" y="3330985"/>
            <a:ext cx="0" cy="1774795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BCF599-DE3A-3924-1B55-8986557F7D6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557437" y="3360802"/>
            <a:ext cx="2522391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95711A8B-0B07-4705-5569-EA1C5E3964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0601" y="335808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18BA5EC5-6267-42DB-3068-781F4FBA335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25381" y="3360802"/>
            <a:ext cx="2587137" cy="1721355"/>
          </a:xfrm>
        </p:spPr>
        <p:txBody>
          <a:bodyPr anchor="ctr">
            <a:noAutofit/>
          </a:bodyPr>
          <a:lstStyle>
            <a:lvl1pPr algn="ctr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2E394DBB-1E16-C49F-3143-1C827302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E982166-168E-4452-AD77-7BDE30E2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33860DCC-9F93-1344-72B0-356F9A045A3A}"/>
              </a:ext>
            </a:extLst>
          </p:cNvPr>
          <p:cNvSpPr/>
          <p:nvPr userDrawn="1"/>
        </p:nvSpPr>
        <p:spPr>
          <a:xfrm>
            <a:off x="873270" y="3931194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1ABE433E-FA5E-3262-5CAB-46DED868AF63}"/>
              </a:ext>
            </a:extLst>
          </p:cNvPr>
          <p:cNvSpPr/>
          <p:nvPr userDrawn="1"/>
        </p:nvSpPr>
        <p:spPr>
          <a:xfrm>
            <a:off x="10658835" y="2022227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67D7C421-15EE-D350-36FE-97825F63A2BA}"/>
              </a:ext>
            </a:extLst>
          </p:cNvPr>
          <p:cNvSpPr/>
          <p:nvPr userDrawn="1"/>
        </p:nvSpPr>
        <p:spPr>
          <a:xfrm>
            <a:off x="8496299" y="5218771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30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E869C67-E833-BD41-7743-D645060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9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F27405-A048-8186-4834-FCBC24391D91}"/>
              </a:ext>
            </a:extLst>
          </p:cNvPr>
          <p:cNvSpPr/>
          <p:nvPr userDrawn="1"/>
        </p:nvSpPr>
        <p:spPr>
          <a:xfrm>
            <a:off x="532" y="11284"/>
            <a:ext cx="12192000" cy="684532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365125"/>
            <a:ext cx="10515601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416EC7F6-3F25-98AA-EA20-A759C49841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28739" y="2714455"/>
            <a:ext cx="3953594" cy="509671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59A4D373-2403-6A05-1927-144387611C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66224" y="2700810"/>
            <a:ext cx="3911982" cy="523316"/>
          </a:xfrm>
        </p:spPr>
        <p:txBody>
          <a:bodyPr anchor="ctr">
            <a:noAutofit/>
          </a:bodyPr>
          <a:lstStyle>
            <a:lvl1pPr>
              <a:defRPr sz="2000" spc="30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1864931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966224" y="3448050"/>
            <a:ext cx="3911982" cy="2307568"/>
          </a:xfrm>
        </p:spPr>
        <p:txBody>
          <a:bodyPr/>
          <a:lstStyle>
            <a:lvl1pPr marL="283464" indent="-283464">
              <a:buClr>
                <a:schemeClr val="accent6"/>
              </a:buClr>
              <a:buFont typeface="Arial" panose="020B0604020202020204" pitchFamily="34" charset="0"/>
              <a:buChar char="•"/>
              <a:defRPr sz="1600" spc="20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defRPr sz="1600"/>
            </a:lvl2pPr>
            <a:lvl3pPr marL="859536" indent="-283464">
              <a:defRPr sz="1600"/>
            </a:lvl3pPr>
            <a:lvl4pPr marL="1152144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1" name="Graphic 15">
            <a:extLst>
              <a:ext uri="{FF2B5EF4-FFF2-40B4-BE49-F238E27FC236}">
                <a16:creationId xmlns:a16="http://schemas.microsoft.com/office/drawing/2014/main" id="{FFDFB3E1-7148-2A79-2224-9A66EE89CDB3}"/>
              </a:ext>
            </a:extLst>
          </p:cNvPr>
          <p:cNvSpPr/>
          <p:nvPr userDrawn="1"/>
        </p:nvSpPr>
        <p:spPr>
          <a:xfrm>
            <a:off x="10521648" y="5608449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4D2D79B7-4A68-FA5E-D644-77D4216A8149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44" name="Graphic 12">
            <a:extLst>
              <a:ext uri="{FF2B5EF4-FFF2-40B4-BE49-F238E27FC236}">
                <a16:creationId xmlns:a16="http://schemas.microsoft.com/office/drawing/2014/main" id="{09257FA7-91DE-7D44-90E4-63C9DFA962D4}"/>
              </a:ext>
            </a:extLst>
          </p:cNvPr>
          <p:cNvSpPr/>
          <p:nvPr userDrawn="1"/>
        </p:nvSpPr>
        <p:spPr>
          <a:xfrm>
            <a:off x="1306906" y="3837599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4B7933AC-77F8-5A1E-9F12-CD7683B26868}"/>
              </a:ext>
            </a:extLst>
          </p:cNvPr>
          <p:cNvSpPr/>
          <p:nvPr userDrawn="1"/>
        </p:nvSpPr>
        <p:spPr>
          <a:xfrm>
            <a:off x="653351" y="4521502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774B0-5C6F-338C-838B-03C1E04D0C9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49351" y="1683189"/>
            <a:ext cx="10493300" cy="5174811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949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0979909" y="1571885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28000">
              <a:schemeClr val="tx1"/>
            </a:gs>
            <a:gs pos="80000">
              <a:schemeClr val="accent6">
                <a:lumMod val="50000"/>
              </a:schemeClr>
            </a:gs>
            <a:gs pos="99000">
              <a:schemeClr val="tx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0BA61-3394-C68B-D34A-99473398C4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F5DF7BD-C87C-3543-83E0-89618195836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49349" y="1684777"/>
            <a:ext cx="10515601" cy="5171635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 rtl="0" fontAlgn="base">
              <a:defRPr lang="en-US" sz="1800" b="0" i="0" smtClean="0">
                <a:solidFill>
                  <a:schemeClr val="bg1"/>
                </a:solidFill>
                <a:effectLst/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rtl="0" fontAlgn="base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Click to insert image or graphic here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8728-F1AB-C74B-A3F2-19AC95C5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7FDD546F-3181-A2C4-3ECF-1E4540E1E8FD}"/>
              </a:ext>
            </a:extLst>
          </p:cNvPr>
          <p:cNvSpPr/>
          <p:nvPr userDrawn="1"/>
        </p:nvSpPr>
        <p:spPr>
          <a:xfrm>
            <a:off x="871787" y="6216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97F35EB9-5535-DCD3-2424-B71C26EAE49D}"/>
              </a:ext>
            </a:extLst>
          </p:cNvPr>
          <p:cNvSpPr/>
          <p:nvPr userDrawn="1"/>
        </p:nvSpPr>
        <p:spPr>
          <a:xfrm>
            <a:off x="351350" y="1540687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588D46B-94A1-1F67-DBB5-DCEAA4A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30F573-4108-8909-3C0A-D2447A10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3EDBAD98-791B-7F40-4F48-85CFC9ECABBE}"/>
              </a:ext>
            </a:extLst>
          </p:cNvPr>
          <p:cNvSpPr/>
          <p:nvPr userDrawn="1"/>
        </p:nvSpPr>
        <p:spPr>
          <a:xfrm>
            <a:off x="607054" y="188247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9" name="Graphic 12">
            <a:extLst>
              <a:ext uri="{FF2B5EF4-FFF2-40B4-BE49-F238E27FC236}">
                <a16:creationId xmlns:a16="http://schemas.microsoft.com/office/drawing/2014/main" id="{E3D81F90-4EAE-8C26-A885-E7B59E49164A}"/>
              </a:ext>
            </a:extLst>
          </p:cNvPr>
          <p:cNvSpPr/>
          <p:nvPr userDrawn="1"/>
        </p:nvSpPr>
        <p:spPr>
          <a:xfrm>
            <a:off x="11685964" y="2868248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46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79986">
              <a:schemeClr val="accent6">
                <a:lumMod val="50000"/>
              </a:schemeClr>
            </a:gs>
            <a:gs pos="39018">
              <a:srgbClr val="020C12"/>
            </a:gs>
            <a:gs pos="15000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7E44934-AEEA-561B-0ADE-A0E419F72E34}"/>
              </a:ext>
            </a:extLst>
          </p:cNvPr>
          <p:cNvSpPr/>
          <p:nvPr userDrawn="1"/>
        </p:nvSpPr>
        <p:spPr>
          <a:xfrm>
            <a:off x="0" y="4477"/>
            <a:ext cx="12192000" cy="685352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87731F-00C5-9B08-2819-491BDD0E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8476BD1A-F3CD-7831-B675-4B30DB13BBB4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38200" y="2234612"/>
            <a:ext cx="2743200" cy="274320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00056BB6-6681-5F18-0707-36FF788E8B7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49398" y="1743093"/>
            <a:ext cx="4848110" cy="3833614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861960-A20F-381C-EC4B-C2A0F840B4C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554054" y="2234612"/>
            <a:ext cx="2743200" cy="2735210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84954C9-4281-0277-452A-6BD47D8FAF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5576707"/>
            <a:ext cx="10515600" cy="613963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19D5DAAF-67AD-0ADB-6FC2-7D9A92AE0BD0}"/>
              </a:ext>
            </a:extLst>
          </p:cNvPr>
          <p:cNvSpPr/>
          <p:nvPr userDrawn="1"/>
        </p:nvSpPr>
        <p:spPr>
          <a:xfrm>
            <a:off x="11170456" y="969148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858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38C17DA-981F-0BA8-3CD8-5ADAFFFB5412}"/>
              </a:ext>
            </a:extLst>
          </p:cNvPr>
          <p:cNvSpPr/>
          <p:nvPr userDrawn="1"/>
        </p:nvSpPr>
        <p:spPr>
          <a:xfrm>
            <a:off x="1876516" y="1290549"/>
            <a:ext cx="144379" cy="14437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848A31F-7C70-BCA2-A2B0-D6C41008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9FED265-6FB8-0B0E-967A-10AF6EF77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B7E94463-D34E-7B78-40B0-21660AE939E4}"/>
              </a:ext>
            </a:extLst>
          </p:cNvPr>
          <p:cNvSpPr/>
          <p:nvPr userDrawn="1"/>
        </p:nvSpPr>
        <p:spPr>
          <a:xfrm>
            <a:off x="688076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291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82003">
              <a:schemeClr val="accent6"/>
            </a:gs>
            <a:gs pos="39982">
              <a:srgbClr val="020D13"/>
            </a:gs>
            <a:gs pos="14000">
              <a:schemeClr val="accent4">
                <a:lumMod val="50000"/>
              </a:schemeClr>
            </a:gs>
            <a:gs pos="0">
              <a:schemeClr val="accent4"/>
            </a:gs>
            <a:gs pos="98000">
              <a:schemeClr val="tx2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32CE5E0-A271-3F02-95B0-2A27489DE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l="30375" t="11383" b="1899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4AEACF2-BE4A-08C5-F323-8ED695B39E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F52F7-0472-2EF4-1223-1785705A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51" y="365125"/>
            <a:ext cx="10515600" cy="1325563"/>
          </a:xfrm>
        </p:spPr>
        <p:txBody>
          <a:bodyPr>
            <a:noAutofit/>
          </a:bodyPr>
          <a:lstStyle>
            <a:lvl1pPr algn="ctr">
              <a:defRPr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5F4FEA-EFFD-2913-9734-00CA69A215E5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494453" y="2057399"/>
            <a:ext cx="6430348" cy="3352163"/>
          </a:xfrm>
          <a:solidFill>
            <a:schemeClr val="bg2"/>
          </a:solidFill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9156B9-9B42-6D12-4F4C-6DA6A98B333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24850" y="2055812"/>
            <a:ext cx="2373313" cy="3353751"/>
          </a:xfrm>
          <a:solidFill>
            <a:schemeClr val="bg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Graphic 15">
            <a:extLst>
              <a:ext uri="{FF2B5EF4-FFF2-40B4-BE49-F238E27FC236}">
                <a16:creationId xmlns:a16="http://schemas.microsoft.com/office/drawing/2014/main" id="{0F80B8C5-F10F-2547-E085-FA5D266DDF76}"/>
              </a:ext>
            </a:extLst>
          </p:cNvPr>
          <p:cNvSpPr/>
          <p:nvPr userDrawn="1"/>
        </p:nvSpPr>
        <p:spPr>
          <a:xfrm>
            <a:off x="1098137" y="2693558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38898B79-1550-A6AC-FE9B-CBDD2DDE9EB0}"/>
              </a:ext>
            </a:extLst>
          </p:cNvPr>
          <p:cNvSpPr/>
          <p:nvPr userDrawn="1"/>
        </p:nvSpPr>
        <p:spPr>
          <a:xfrm>
            <a:off x="1225881" y="4503806"/>
            <a:ext cx="100584" cy="100584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89F2857-55B5-64B7-59A5-3B565E8D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B702CC53-A6C1-26BA-DC75-CF9EF670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55D287F0-FA0C-5618-47B9-31AC978549CC}"/>
              </a:ext>
            </a:extLst>
          </p:cNvPr>
          <p:cNvSpPr/>
          <p:nvPr userDrawn="1"/>
        </p:nvSpPr>
        <p:spPr>
          <a:xfrm>
            <a:off x="11404163" y="4375790"/>
            <a:ext cx="128016" cy="128016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61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437FDA18-E199-E2F6-264B-D9B6E241E574}"/>
              </a:ext>
            </a:extLst>
          </p:cNvPr>
          <p:cNvSpPr/>
          <p:nvPr userDrawn="1"/>
        </p:nvSpPr>
        <p:spPr>
          <a:xfrm>
            <a:off x="653351" y="5192833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2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4">
            <a:extLst>
              <a:ext uri="{FF2B5EF4-FFF2-40B4-BE49-F238E27FC236}">
                <a16:creationId xmlns:a16="http://schemas.microsoft.com/office/drawing/2014/main" id="{BD0D7128-6130-EE47-90ED-D45A35B43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 t="185" b="185"/>
          <a:stretch/>
        </p:blipFill>
        <p:spPr>
          <a:xfrm>
            <a:off x="-6228" y="3074"/>
            <a:ext cx="12192000" cy="6854926"/>
          </a:xfrm>
          <a:prstGeom prst="rect">
            <a:avLst/>
          </a:prstGeom>
        </p:spPr>
      </p:pic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14AC0A97-7D79-3DBE-FB53-A9EBFD806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1" t="2692" r="49052" b="2173"/>
          <a:stretch/>
        </p:blipFill>
        <p:spPr>
          <a:xfrm>
            <a:off x="4459945" y="-6350"/>
            <a:ext cx="7732295" cy="68538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4206CF-1482-CF6D-D783-1BB21E6F679A}"/>
              </a:ext>
            </a:extLst>
          </p:cNvPr>
          <p:cNvSpPr/>
          <p:nvPr userDrawn="1"/>
        </p:nvSpPr>
        <p:spPr>
          <a:xfrm>
            <a:off x="5698" y="0"/>
            <a:ext cx="6085171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79405F-38DE-C05D-5E87-4D38F54C79B4}"/>
              </a:ext>
            </a:extLst>
          </p:cNvPr>
          <p:cNvCxnSpPr>
            <a:cxnSpLocks/>
          </p:cNvCxnSpPr>
          <p:nvPr userDrawn="1"/>
        </p:nvCxnSpPr>
        <p:spPr>
          <a:xfrm>
            <a:off x="-12590" y="3125038"/>
            <a:ext cx="480404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C904D88-E1BE-F1FA-D405-F55DA966DA84}"/>
              </a:ext>
            </a:extLst>
          </p:cNvPr>
          <p:cNvSpPr/>
          <p:nvPr userDrawn="1"/>
        </p:nvSpPr>
        <p:spPr>
          <a:xfrm>
            <a:off x="705405" y="1144246"/>
            <a:ext cx="126770" cy="126770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  <a:alpha val="4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371" y="1562944"/>
            <a:ext cx="3767257" cy="1358678"/>
          </a:xfrm>
        </p:spPr>
        <p:txBody>
          <a:bodyPr anchor="b">
            <a:no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4BA031E-69C2-025F-5A62-37A61D3D5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6371" y="3426703"/>
            <a:ext cx="3767257" cy="261688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A6CCC38-0DC7-93AB-5678-4FB88CE9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15ED02F-D1E1-9C00-BD42-A95D595E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D8F0816-C429-D32E-058B-33405874DFA7}"/>
              </a:ext>
            </a:extLst>
          </p:cNvPr>
          <p:cNvSpPr/>
          <p:nvPr userDrawn="1"/>
        </p:nvSpPr>
        <p:spPr>
          <a:xfrm>
            <a:off x="468157" y="1963496"/>
            <a:ext cx="45719" cy="37785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9071"/>
            </a:schemeClr>
          </a:solidFill>
          <a:ln w="42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</p:sldLayout>
</file>

<file path=ppt/slideMasters/_rels/slideMaster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82.xml" Id="rId8" /><Relationship Type="http://schemas.openxmlformats.org/officeDocument/2006/relationships/slideLayout" Target="/ppt/slideLayouts/slideLayout33.xml" Id="rId3" /><Relationship Type="http://schemas.openxmlformats.org/officeDocument/2006/relationships/slideLayout" Target="/ppt/slideLayouts/slideLayout74.xml" Id="rId7" /><Relationship Type="http://schemas.openxmlformats.org/officeDocument/2006/relationships/slideLayout" Target="/ppt/slideLayouts/slideLayout21.xml" Id="rId2" /><Relationship Type="http://schemas.openxmlformats.org/officeDocument/2006/relationships/slideLayout" Target="/ppt/slideLayouts/slideLayout15.xml" Id="rId1" /><Relationship Type="http://schemas.openxmlformats.org/officeDocument/2006/relationships/slideLayout" Target="/ppt/slideLayouts/slideLayout66.xml" Id="rId6" /><Relationship Type="http://schemas.openxmlformats.org/officeDocument/2006/relationships/slideLayout" Target="/ppt/slideLayouts/slideLayout57.xml" Id="rId5" /><Relationship Type="http://schemas.openxmlformats.org/officeDocument/2006/relationships/theme" Target="/ppt/theme/theme12.xml" Id="rId10" /><Relationship Type="http://schemas.openxmlformats.org/officeDocument/2006/relationships/slideLayout" Target="/ppt/slideLayouts/slideLayout48.xml" Id="rId4" /><Relationship Type="http://schemas.openxmlformats.org/officeDocument/2006/relationships/slideLayout" Target="/ppt/slideLayouts/slideLayout99.xml" Id="rId9" /></Relationships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Scientific findings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58" r:id="rId3"/>
    <p:sldLayoutId id="2147483664" r:id="rId4"/>
    <p:sldLayoutId id="2147483650" r:id="rId5"/>
    <p:sldLayoutId id="2147483666" r:id="rId6"/>
    <p:sldLayoutId id="2147483659" r:id="rId7"/>
    <p:sldLayoutId id="2147483660" r:id="rId8"/>
    <p:sldLayoutId id="2147483663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1.xml" Id="rId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notesSlide" Target="/ppt/notesSlides/notesSlide11.xml" Id="rId2" /><Relationship Type="http://schemas.openxmlformats.org/officeDocument/2006/relationships/slideLayout" Target="/ppt/slideLayouts/slideLayout33.xml" Id="rId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Id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image" Target="/ppt/media/image54.jpeg" Id="rId2" /><Relationship Type="http://schemas.openxmlformats.org/officeDocument/2006/relationships/slideLayout" Target="/ppt/slideLayouts/slideLayout82.xml" Id="rId1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99.xml" Id="rId1" /></Relationships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DCA66-AFF2-6563-D886-02501959F7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Mirjam Nilsson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8ABCF-B0F6-3B9E-078F-2A8A22C5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76B71-3E57-E2F3-291A-39B418022A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Dr. Mirjam Nilsson holds a Ph.D. in human biology from Glenwood University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F77A5-9A4F-1583-1DB9-95BA90866C2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20+ years of research in the field of cell mutation</a:t>
            </a:r>
          </a:p>
          <a:p>
            <a:r>
              <a:rPr lang="en-US" dirty="0"/>
              <a:t>Author of “Our Bodies, Our Cells” and several research papers on DNA</a:t>
            </a:r>
          </a:p>
          <a:p>
            <a:r>
              <a:rPr lang="en-US" dirty="0"/>
              <a:t>Trey Research board member</a:t>
            </a:r>
          </a:p>
          <a:p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51D17EAA-BAAD-6B17-CF45-131271883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Scientific findings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496E54F-9038-30CB-FB21-11F164E0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31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2945C-94BA-AC11-295D-E4CACAC7E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615C6-5B0E-9C55-4354-0FE24FAB35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This study focused on learning whether natural or chemical causes are more likely to cause </a:t>
            </a:r>
          </a:p>
          <a:p>
            <a:r>
              <a:rPr lang="en-US" dirty="0"/>
              <a:t>cell mutation.</a:t>
            </a:r>
          </a:p>
          <a:p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97F046A-7911-3E0E-7D88-A57CF0028A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Causes of cell mutation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63CC359-8A44-9313-ADA5-3E961D2CC84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Effects of exposure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DB2DABA-9EFA-FC6D-50D6-0493014B4A5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Funding for future research</a:t>
            </a:r>
          </a:p>
          <a:p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D2A3633-9718-8A40-B15C-581BB873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Scientific findings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F648E53-A674-2192-7737-52A353F0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82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FEC72-58E2-1B97-DDA6-628DFCBB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cell 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CE76A-8255-CCDE-9E27-EDF3F5B73F4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NATURAL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837F0-12C8-AED0-CCBA-DEE5E6CB61A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CHEMICAL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9B8E1-044C-B1DF-0949-80D67925F55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Inherited: Joint mutation via natural selection</a:t>
            </a:r>
          </a:p>
          <a:p>
            <a:r>
              <a:rPr lang="en-US" dirty="0"/>
              <a:t>Acquired: Chromosomal mutation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568B5F-6318-65E2-CEDA-18DE9E9733E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Radiation exposure</a:t>
            </a:r>
          </a:p>
          <a:p>
            <a:r>
              <a:rPr lang="en-US" dirty="0"/>
              <a:t>Drug treatments</a:t>
            </a:r>
          </a:p>
          <a:p>
            <a:r>
              <a:rPr lang="en-US" dirty="0"/>
              <a:t>Industrial toxins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51A61E-D0BA-E69D-4187-64D7E6E9D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Scientific findings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2ADF4-FCCD-5389-909C-60848BFE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257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57C4-CC71-1F01-828C-BC1B6309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for upcoming research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E54752B-AA4A-2858-E49D-001BBB4BE89E}"/>
              </a:ext>
            </a:extLst>
          </p:cNvPr>
          <p:cNvGraphicFramePr>
            <a:graphicFrameLocks noGrp="1"/>
          </p:cNvGraphicFramePr>
          <p:nvPr>
            <p:ph sz="quarter" idx="29"/>
            <p:extLst>
              <p:ext uri="{D42A27DB-BD31-4B8C-83A1-F6EECF244321}">
                <p14:modId xmlns:p14="http://schemas.microsoft.com/office/powerpoint/2010/main" val="13638601"/>
              </p:ext>
            </p:extLst>
          </p:nvPr>
        </p:nvGraphicFramePr>
        <p:xfrm>
          <a:off x="1493838" y="2057400"/>
          <a:ext cx="6430962" cy="335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27">
                  <a:extLst>
                    <a:ext uri="{9D8B030D-6E8A-4147-A177-3AD203B41FA5}">
                      <a16:colId xmlns:a16="http://schemas.microsoft.com/office/drawing/2014/main" val="1886700380"/>
                    </a:ext>
                  </a:extLst>
                </a:gridCol>
                <a:gridCol w="2060293">
                  <a:extLst>
                    <a:ext uri="{9D8B030D-6E8A-4147-A177-3AD203B41FA5}">
                      <a16:colId xmlns:a16="http://schemas.microsoft.com/office/drawing/2014/main" val="132993793"/>
                    </a:ext>
                  </a:extLst>
                </a:gridCol>
                <a:gridCol w="1824942">
                  <a:extLst>
                    <a:ext uri="{9D8B030D-6E8A-4147-A177-3AD203B41FA5}">
                      <a16:colId xmlns:a16="http://schemas.microsoft.com/office/drawing/2014/main" val="2408715191"/>
                    </a:ext>
                  </a:extLst>
                </a:gridCol>
              </a:tblGrid>
              <a:tr h="552765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 Nova" panose="020B05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Government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Private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076292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u="none" strike="noStrike" noProof="1">
                          <a:solidFill>
                            <a:schemeClr val="bg1"/>
                          </a:solidFill>
                          <a:effectLst/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Cell mutations</a:t>
                      </a:r>
                      <a:endParaRPr lang="en-ZA" sz="1600" b="1" i="0" u="none" strike="noStrike" noProof="1">
                        <a:solidFill>
                          <a:schemeClr val="bg1"/>
                        </a:solidFill>
                        <a:effectLst/>
                        <a:latin typeface="Arial Nova" panose="020B05040202020202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40,000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874031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u="none" strike="noStrike" noProof="1">
                          <a:solidFill>
                            <a:schemeClr val="bg1"/>
                          </a:solidFill>
                          <a:effectLst/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Gene therapy</a:t>
                      </a:r>
                      <a:endParaRPr lang="en-ZA" sz="1600" b="1" i="0" u="none" strike="noStrike" noProof="1">
                        <a:solidFill>
                          <a:schemeClr val="bg1"/>
                        </a:solidFill>
                        <a:effectLst/>
                        <a:latin typeface="Arial Nova" panose="020B05040202020202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400,000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480482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u="none" strike="noStrike" noProof="1">
                          <a:solidFill>
                            <a:schemeClr val="bg1"/>
                          </a:solidFill>
                          <a:effectLst/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Drug therapy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500,000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4,000,000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178466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u="none" strike="noStrike" noProof="1">
                          <a:solidFill>
                            <a:schemeClr val="bg1"/>
                          </a:solidFill>
                          <a:effectLst/>
                          <a:latin typeface="Arial Nova" panose="020B0504020202020204" pitchFamily="34" charset="0"/>
                          <a:cs typeface="Biome" panose="020B0503030204020804" pitchFamily="34" charset="0"/>
                        </a:rPr>
                        <a:t>TOTAL</a:t>
                      </a:r>
                      <a:endParaRPr lang="en-ZA" sz="1600" b="1" i="0" u="none" strike="noStrike" noProof="1">
                        <a:solidFill>
                          <a:schemeClr val="bg1"/>
                        </a:solidFill>
                        <a:effectLst/>
                        <a:latin typeface="Arial Nova" panose="020B05040202020202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555,000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4,440,000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97070"/>
                  </a:ext>
                </a:extLst>
              </a:tr>
            </a:tbl>
          </a:graphicData>
        </a:graphic>
      </p:graphicFrame>
      <p:pic>
        <p:nvPicPr>
          <p:cNvPr id="6" name="Picture Placeholder 5" descr="Liquid dropping from funnel into glass containers">
            <a:extLst>
              <a:ext uri="{FF2B5EF4-FFF2-40B4-BE49-F238E27FC236}">
                <a16:creationId xmlns:a16="http://schemas.microsoft.com/office/drawing/2014/main" id="{97D71695-157C-EEBE-121C-B6B6F4290871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" r="2"/>
          <a:stretch/>
        </p:blipFill>
        <p:spPr>
          <a:xfrm flipH="1">
            <a:off x="8324850" y="2055812"/>
            <a:ext cx="2373313" cy="3353751"/>
          </a:xfr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BAFB881-6CC7-24B6-4281-0CDDE35B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Scientific findings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CB56F7D-10E5-4575-22F0-CC7A883D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015C22-9EE1-266B-0D3F-CC2AC08D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94452" y="2611476"/>
            <a:ext cx="643034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5180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79E75-B9FE-CF36-3664-1AB293ED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7B4A-0538-FAD8-7A24-931BA48AE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Mirjam Nilsson​</a:t>
            </a:r>
          </a:p>
          <a:p>
            <a:r>
              <a:rPr lang="en-US" dirty="0"/>
              <a:t>206-555-0146</a:t>
            </a:r>
          </a:p>
          <a:p>
            <a:r>
              <a:rPr lang="en-US" dirty="0"/>
              <a:t>mirjam@contoso.com</a:t>
            </a:r>
          </a:p>
          <a:p>
            <a:r>
              <a:rPr lang="en-US" dirty="0"/>
              <a:t>www.contoso.com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2A5A3-7F4E-23A2-DAD7-C562FEDB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Scientific findings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7D8D8-4772-1C08-69BB-F391F0D6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2458"/>
      </p:ext>
    </p:extLst>
  </p:cSld>
  <p:clrMapOvr>
    <a:masterClrMapping/>
  </p:clrMapOvr>
</p:sld>
</file>

<file path=ppt/theme/theme12.xml><?xml version="1.0" encoding="utf-8"?>
<a:theme xmlns:a="http://schemas.openxmlformats.org/drawingml/2006/main" name="Office Theme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Template>TM11936837</ap:Template>
  <ap:Words>157</ap:Words>
  <ap:Application>Microsoft Office PowerPoint</ap:Application>
  <ap:PresentationFormat>Widescreen</ap:PresentationFormat>
  <ap:Paragraphs>54</ap:Paragraphs>
  <ap:Slides>6</ap:Slides>
  <ap:Notes>1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ap:HeadingPairs>
  <ap:TitlesOfParts>
    <vt:vector baseType="lpstr" size="13">
      <vt:lpstr>Arial</vt:lpstr>
      <vt:lpstr>Arial Nova</vt:lpstr>
      <vt:lpstr>Biome</vt:lpstr>
      <vt:lpstr>Biome Light</vt:lpstr>
      <vt:lpstr>Calibri</vt:lpstr>
      <vt:lpstr>Segoe UI</vt:lpstr>
      <vt:lpstr>Office Theme</vt:lpstr>
      <vt:lpstr>SCIENTIFIC</vt:lpstr>
      <vt:lpstr>Introduction</vt:lpstr>
      <vt:lpstr>Overview</vt:lpstr>
      <vt:lpstr>Causes of cell mutation</vt:lpstr>
      <vt:lpstr>Funding for upcoming research</vt:lpstr>
      <vt:lpstr>Thank you</vt:lpstr>
    </vt:vector>
  </ap:TitlesOfParts>
  <ap:Company/>
  <ap:LinksUpToDate>false</ap:LinksUpToDate>
  <ap:SharedDoc>false</ap:SharedDoc>
  <ap:HyperlinksChanged>false</ap:HyperlinksChanged>
  <ap:AppVersion>16.0000</ap:AppVers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2022-07-13T15:59:43Z</dcterms:created>
  <dcterms:modified xsi:type="dcterms:W3CDTF">2022-07-13T16:00:04Z</dcterms:modified>
</cp:coreProperties>
</file>